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60" r:id="rId5"/>
  </p:sldMasterIdLst>
  <p:handoutMasterIdLst>
    <p:handoutMasterId r:id="rId15"/>
  </p:handoutMasterIdLst>
  <p:sldIdLst>
    <p:sldId id="259" r:id="rId6"/>
    <p:sldId id="264" r:id="rId7"/>
    <p:sldId id="270" r:id="rId8"/>
    <p:sldId id="276" r:id="rId9"/>
    <p:sldId id="278" r:id="rId10"/>
    <p:sldId id="279" r:id="rId11"/>
    <p:sldId id="277" r:id="rId12"/>
    <p:sldId id="280" r:id="rId13"/>
    <p:sldId id="383" r:id="rId14"/>
  </p:sldIdLst>
  <p:sldSz cx="20105688" cy="11310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017"/>
    <a:srgbClr val="30F900"/>
    <a:srgbClr val="FF2A2C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/>
    <p:restoredTop sz="96405"/>
  </p:normalViewPr>
  <p:slideViewPr>
    <p:cSldViewPr snapToGrid="0" snapToObjects="1">
      <p:cViewPr varScale="1">
        <p:scale>
          <a:sx n="69" d="100"/>
          <a:sy n="69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8F25632-4370-8A9C-1383-1487706C16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D2C980-1640-8123-9EAF-70371A528A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47B0-2F21-2044-A911-A1427D4FCDDA}" type="datetimeFigureOut">
              <a:rPr lang="fr-FR" smtClean="0">
                <a:latin typeface="Arial" panose="020B0604020202020204" pitchFamily="34" charset="0"/>
              </a:rPr>
              <a:t>07/05/2025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F7B70-6A33-0AA2-4535-65F9BCFE1D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1F7CB3-90CD-D58D-C65E-EDF9630A08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60F6F-EA67-6C4A-BD57-E025B4EEE8AE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61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Dessous-lignes">
            <a:extLst>
              <a:ext uri="{FF2B5EF4-FFF2-40B4-BE49-F238E27FC236}">
                <a16:creationId xmlns:a16="http://schemas.microsoft.com/office/drawing/2014/main" id="{1F191856-20B0-0071-E057-5EE74CDEC3CF}"/>
              </a:ext>
            </a:extLst>
          </p:cNvPr>
          <p:cNvGrpSpPr/>
          <p:nvPr userDrawn="1"/>
        </p:nvGrpSpPr>
        <p:grpSpPr>
          <a:xfrm>
            <a:off x="0" y="11130938"/>
            <a:ext cx="20105688" cy="180000"/>
            <a:chOff x="0" y="9234648"/>
            <a:chExt cx="20786496" cy="22517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F441BCB-1770-B97F-1B90-DD0DD614A58B}"/>
                </a:ext>
              </a:extLst>
            </p:cNvPr>
            <p:cNvSpPr/>
            <p:nvPr userDrawn="1"/>
          </p:nvSpPr>
          <p:spPr>
            <a:xfrm>
              <a:off x="0" y="9234648"/>
              <a:ext cx="5196624" cy="225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07E746-0E56-5F01-DA0B-5B1E8D103C6A}"/>
                </a:ext>
              </a:extLst>
            </p:cNvPr>
            <p:cNvSpPr/>
            <p:nvPr userDrawn="1"/>
          </p:nvSpPr>
          <p:spPr>
            <a:xfrm>
              <a:off x="5196624" y="9234648"/>
              <a:ext cx="5196624" cy="225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4AB91-2EE3-F62F-B5B2-92D0A86FFAD2}"/>
                </a:ext>
              </a:extLst>
            </p:cNvPr>
            <p:cNvSpPr/>
            <p:nvPr userDrawn="1"/>
          </p:nvSpPr>
          <p:spPr>
            <a:xfrm>
              <a:off x="10393248" y="9234648"/>
              <a:ext cx="5196624" cy="22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61BACE2-9599-FC17-79E8-8795E9C0AB02}"/>
                </a:ext>
              </a:extLst>
            </p:cNvPr>
            <p:cNvSpPr/>
            <p:nvPr userDrawn="1"/>
          </p:nvSpPr>
          <p:spPr>
            <a:xfrm>
              <a:off x="15589872" y="9234648"/>
              <a:ext cx="5196624" cy="225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Signature">
            <a:extLst>
              <a:ext uri="{FF2B5EF4-FFF2-40B4-BE49-F238E27FC236}">
                <a16:creationId xmlns:a16="http://schemas.microsoft.com/office/drawing/2014/main" id="{BE232A93-9F56-7DEA-C036-2A69A9DE167F}"/>
              </a:ext>
            </a:extLst>
          </p:cNvPr>
          <p:cNvGrpSpPr/>
          <p:nvPr userDrawn="1"/>
        </p:nvGrpSpPr>
        <p:grpSpPr>
          <a:xfrm>
            <a:off x="14257171" y="9959857"/>
            <a:ext cx="4815166" cy="643766"/>
            <a:chOff x="14297162" y="9918177"/>
            <a:chExt cx="4815166" cy="643766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1C59511B-F492-B35D-83BA-3455EDD9E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377" y="9972675"/>
              <a:ext cx="669951" cy="494883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7A68454-D325-2663-6EEA-B0FCC4BED236}"/>
                </a:ext>
              </a:extLst>
            </p:cNvPr>
            <p:cNvSpPr txBox="1"/>
            <p:nvPr userDrawn="1"/>
          </p:nvSpPr>
          <p:spPr>
            <a:xfrm>
              <a:off x="14297162" y="9918177"/>
              <a:ext cx="3640740" cy="643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700"/>
                </a:spcAft>
              </a:pPr>
              <a:r>
                <a:rPr lang="fr-FR" sz="1500" b="0" i="0" dirty="0">
                  <a:solidFill>
                    <a:schemeClr val="tx2"/>
                  </a:solidFill>
                  <a:latin typeface="Arial" panose="020B0604020202020204" pitchFamily="34" charset="0"/>
                </a:rPr>
                <a:t>Centre for </a:t>
              </a:r>
              <a:r>
                <a:rPr lang="fr-FR" sz="1500" b="0" i="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Cybersecurity</a:t>
              </a:r>
              <a:r>
                <a:rPr lang="fr-FR" sz="1500" b="0" i="0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fr-FR" sz="1500" b="0" i="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Belgium</a:t>
              </a:r>
              <a:endParaRPr lang="fr-FR" sz="1500" b="0" i="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r">
                <a:spcAft>
                  <a:spcPts val="700"/>
                </a:spcAft>
              </a:pPr>
              <a:r>
                <a:rPr lang="fr-FR" sz="1500" b="0" i="1" dirty="0">
                  <a:solidFill>
                    <a:schemeClr val="tx2"/>
                  </a:solidFill>
                  <a:latin typeface="Arial" panose="020B0604020202020204" pitchFamily="34" charset="0"/>
                </a:rPr>
                <a:t>Under the </a:t>
              </a:r>
              <a:r>
                <a:rPr lang="fr-FR" sz="1500" b="0" i="1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authority</a:t>
              </a:r>
              <a:r>
                <a:rPr lang="fr-FR" sz="1500" b="0" i="1" dirty="0">
                  <a:solidFill>
                    <a:schemeClr val="tx2"/>
                  </a:solidFill>
                  <a:latin typeface="Arial" panose="020B0604020202020204" pitchFamily="34" charset="0"/>
                </a:rPr>
                <a:t> of the Prime </a:t>
              </a:r>
              <a:r>
                <a:rPr lang="fr-FR" sz="1500" b="0" i="1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Minister</a:t>
              </a:r>
              <a:endParaRPr lang="fr-FR" sz="1500" b="0" i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F659C505-47C2-1CEA-6E92-9793FB6562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38692" y="9972675"/>
              <a:ext cx="0" cy="494883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IMAGE">
            <a:extLst>
              <a:ext uri="{FF2B5EF4-FFF2-40B4-BE49-F238E27FC236}">
                <a16:creationId xmlns:a16="http://schemas.microsoft.com/office/drawing/2014/main" id="{514D6773-7331-26CA-B33D-35811D91EC62}"/>
              </a:ext>
            </a:extLst>
          </p:cNvPr>
          <p:cNvSpPr/>
          <p:nvPr userDrawn="1"/>
        </p:nvSpPr>
        <p:spPr>
          <a:xfrm>
            <a:off x="0" y="-1567"/>
            <a:ext cx="20123120" cy="7495275"/>
          </a:xfrm>
          <a:custGeom>
            <a:avLst/>
            <a:gdLst>
              <a:gd name="connsiteX0" fmla="*/ 0 w 20116032"/>
              <a:gd name="connsiteY0" fmla="*/ 0 h 4665006"/>
              <a:gd name="connsiteX1" fmla="*/ 20116032 w 20116032"/>
              <a:gd name="connsiteY1" fmla="*/ 0 h 4665006"/>
              <a:gd name="connsiteX2" fmla="*/ 20116032 w 20116032"/>
              <a:gd name="connsiteY2" fmla="*/ 4665006 h 4665006"/>
              <a:gd name="connsiteX3" fmla="*/ 0 w 20116032"/>
              <a:gd name="connsiteY3" fmla="*/ 4665006 h 4665006"/>
              <a:gd name="connsiteX4" fmla="*/ 0 w 20116032"/>
              <a:gd name="connsiteY4" fmla="*/ 0 h 4665006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23120 w 20123120"/>
              <a:gd name="connsiteY2" fmla="*/ 4665006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08682 w 20123120"/>
              <a:gd name="connsiteY2" fmla="*/ 4903192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08682 w 20123120"/>
              <a:gd name="connsiteY2" fmla="*/ 4977295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20" h="6507983">
                <a:moveTo>
                  <a:pt x="7088" y="0"/>
                </a:moveTo>
                <a:lnTo>
                  <a:pt x="20123120" y="0"/>
                </a:lnTo>
                <a:cubicBezTo>
                  <a:pt x="20118307" y="1634397"/>
                  <a:pt x="20113495" y="3342898"/>
                  <a:pt x="20108682" y="4977295"/>
                </a:cubicBezTo>
                <a:lnTo>
                  <a:pt x="0" y="6507983"/>
                </a:lnTo>
                <a:cubicBezTo>
                  <a:pt x="2363" y="4338655"/>
                  <a:pt x="4725" y="2169328"/>
                  <a:pt x="7088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49" name="Degradé">
            <a:extLst>
              <a:ext uri="{FF2B5EF4-FFF2-40B4-BE49-F238E27FC236}">
                <a16:creationId xmlns:a16="http://schemas.microsoft.com/office/drawing/2014/main" id="{B76581D7-9AA9-75FE-E327-C4A099A950D1}"/>
              </a:ext>
            </a:extLst>
          </p:cNvPr>
          <p:cNvSpPr/>
          <p:nvPr userDrawn="1"/>
        </p:nvSpPr>
        <p:spPr>
          <a:xfrm>
            <a:off x="-7088" y="-1566"/>
            <a:ext cx="20123120" cy="7495275"/>
          </a:xfrm>
          <a:custGeom>
            <a:avLst/>
            <a:gdLst>
              <a:gd name="connsiteX0" fmla="*/ 0 w 20116032"/>
              <a:gd name="connsiteY0" fmla="*/ 0 h 4665006"/>
              <a:gd name="connsiteX1" fmla="*/ 20116032 w 20116032"/>
              <a:gd name="connsiteY1" fmla="*/ 0 h 4665006"/>
              <a:gd name="connsiteX2" fmla="*/ 20116032 w 20116032"/>
              <a:gd name="connsiteY2" fmla="*/ 4665006 h 4665006"/>
              <a:gd name="connsiteX3" fmla="*/ 0 w 20116032"/>
              <a:gd name="connsiteY3" fmla="*/ 4665006 h 4665006"/>
              <a:gd name="connsiteX4" fmla="*/ 0 w 20116032"/>
              <a:gd name="connsiteY4" fmla="*/ 0 h 4665006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23120 w 20123120"/>
              <a:gd name="connsiteY2" fmla="*/ 4665006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5 w 20123120"/>
              <a:gd name="connsiteY2" fmla="*/ 4903192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4977295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20" h="6507983">
                <a:moveTo>
                  <a:pt x="7088" y="0"/>
                </a:moveTo>
                <a:lnTo>
                  <a:pt x="20123120" y="0"/>
                </a:lnTo>
                <a:cubicBezTo>
                  <a:pt x="20119912" y="1634397"/>
                  <a:pt x="20116704" y="3342898"/>
                  <a:pt x="20113496" y="4977295"/>
                </a:cubicBezTo>
                <a:lnTo>
                  <a:pt x="0" y="6507983"/>
                </a:lnTo>
                <a:cubicBezTo>
                  <a:pt x="2363" y="4338655"/>
                  <a:pt x="4725" y="2169328"/>
                  <a:pt x="7088" y="0"/>
                </a:cubicBezTo>
                <a:close/>
              </a:path>
            </a:pathLst>
          </a:custGeom>
          <a:gradFill>
            <a:gsLst>
              <a:gs pos="43000">
                <a:schemeClr val="tx2">
                  <a:alpha val="0"/>
                </a:schemeClr>
              </a:gs>
              <a:gs pos="100000">
                <a:schemeClr val="tx2">
                  <a:alpha val="84949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27" name="Logo-EN">
            <a:extLst>
              <a:ext uri="{FF2B5EF4-FFF2-40B4-BE49-F238E27FC236}">
                <a16:creationId xmlns:a16="http://schemas.microsoft.com/office/drawing/2014/main" id="{C924967C-8754-98C9-9215-E50858370C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51" y="1406253"/>
            <a:ext cx="5545870" cy="167581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3929" y="9534993"/>
            <a:ext cx="15102611" cy="643509"/>
          </a:xfrm>
        </p:spPr>
        <p:txBody>
          <a:bodyPr>
            <a:spAutoFit/>
          </a:bodyPr>
          <a:lstStyle>
            <a:lvl1pPr marL="0" indent="0" algn="l">
              <a:buNone/>
              <a:defRPr sz="3958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3930" y="7836251"/>
            <a:ext cx="15102611" cy="1470500"/>
          </a:xfrm>
        </p:spPr>
        <p:txBody>
          <a:bodyPr anchor="b" anchorCtr="0">
            <a:normAutofit/>
          </a:bodyPr>
          <a:lstStyle>
            <a:lvl1pPr algn="l">
              <a:defRPr sz="7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21" name="O-">
            <a:extLst>
              <a:ext uri="{FF2B5EF4-FFF2-40B4-BE49-F238E27FC236}">
                <a16:creationId xmlns:a16="http://schemas.microsoft.com/office/drawing/2014/main" id="{64767229-1297-BAA4-699B-8D246E039816}"/>
              </a:ext>
            </a:extLst>
          </p:cNvPr>
          <p:cNvGrpSpPr/>
          <p:nvPr userDrawn="1"/>
        </p:nvGrpSpPr>
        <p:grpSpPr>
          <a:xfrm>
            <a:off x="801029" y="8384520"/>
            <a:ext cx="1088165" cy="473363"/>
            <a:chOff x="3800297" y="1348926"/>
            <a:chExt cx="1108587" cy="47336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CAAE7B2-2AAC-7DE1-78A5-DFF3350246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28B583F-D77F-689F-D034-485C7AA065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essus-ligne">
            <a:extLst>
              <a:ext uri="{FF2B5EF4-FFF2-40B4-BE49-F238E27FC236}">
                <a16:creationId xmlns:a16="http://schemas.microsoft.com/office/drawing/2014/main" id="{16611ECA-B0F5-F882-0A57-3E31DDD001FE}"/>
              </a:ext>
            </a:extLst>
          </p:cNvPr>
          <p:cNvSpPr/>
          <p:nvPr userDrawn="1"/>
        </p:nvSpPr>
        <p:spPr>
          <a:xfrm>
            <a:off x="0" y="-1566"/>
            <a:ext cx="20105688" cy="89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57" name="Rotation 5°" hidden="1">
            <a:extLst>
              <a:ext uri="{FF2B5EF4-FFF2-40B4-BE49-F238E27FC236}">
                <a16:creationId xmlns:a16="http://schemas.microsoft.com/office/drawing/2014/main" id="{5EC24B9E-642E-3CC5-33FF-8119F9A5B94D}"/>
              </a:ext>
            </a:extLst>
          </p:cNvPr>
          <p:cNvCxnSpPr>
            <a:cxnSpLocks/>
          </p:cNvCxnSpPr>
          <p:nvPr userDrawn="1"/>
        </p:nvCxnSpPr>
        <p:spPr>
          <a:xfrm rot="-300000">
            <a:off x="-1261760" y="6611048"/>
            <a:ext cx="226466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3" name="Dessous-lignes">
            <a:extLst>
              <a:ext uri="{FF2B5EF4-FFF2-40B4-BE49-F238E27FC236}">
                <a16:creationId xmlns:a16="http://schemas.microsoft.com/office/drawing/2014/main" id="{499FDAA0-37D3-D0D9-5AF5-9BB49D8E6B9D}"/>
              </a:ext>
            </a:extLst>
          </p:cNvPr>
          <p:cNvGrpSpPr/>
          <p:nvPr userDrawn="1"/>
        </p:nvGrpSpPr>
        <p:grpSpPr>
          <a:xfrm>
            <a:off x="0" y="11130938"/>
            <a:ext cx="20105688" cy="180000"/>
            <a:chOff x="0" y="9234648"/>
            <a:chExt cx="20786496" cy="2251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D91302-7549-0A27-514F-8FC90F86C862}"/>
                </a:ext>
              </a:extLst>
            </p:cNvPr>
            <p:cNvSpPr/>
            <p:nvPr userDrawn="1"/>
          </p:nvSpPr>
          <p:spPr>
            <a:xfrm>
              <a:off x="0" y="9234648"/>
              <a:ext cx="5196624" cy="225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B29E53-2C92-0DB8-7620-8FFD0D8DFEA0}"/>
                </a:ext>
              </a:extLst>
            </p:cNvPr>
            <p:cNvSpPr/>
            <p:nvPr userDrawn="1"/>
          </p:nvSpPr>
          <p:spPr>
            <a:xfrm>
              <a:off x="5196624" y="9234648"/>
              <a:ext cx="5196624" cy="225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693810-EB24-327A-14FB-08115EE695C2}"/>
                </a:ext>
              </a:extLst>
            </p:cNvPr>
            <p:cNvSpPr/>
            <p:nvPr userDrawn="1"/>
          </p:nvSpPr>
          <p:spPr>
            <a:xfrm>
              <a:off x="10393248" y="9234648"/>
              <a:ext cx="5196624" cy="22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459B3D-F07B-60B7-FCBA-7FC20A8908A2}"/>
                </a:ext>
              </a:extLst>
            </p:cNvPr>
            <p:cNvSpPr/>
            <p:nvPr userDrawn="1"/>
          </p:nvSpPr>
          <p:spPr>
            <a:xfrm>
              <a:off x="15589872" y="9234648"/>
              <a:ext cx="5196624" cy="225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4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4">
            <a:extLst>
              <a:ext uri="{FF2B5EF4-FFF2-40B4-BE49-F238E27FC236}">
                <a16:creationId xmlns:a16="http://schemas.microsoft.com/office/drawing/2014/main" id="{82A2EA8D-223E-A710-E643-7F85AF6A50D5}"/>
              </a:ext>
            </a:extLst>
          </p:cNvPr>
          <p:cNvSpPr/>
          <p:nvPr userDrawn="1"/>
        </p:nvSpPr>
        <p:spPr>
          <a:xfrm>
            <a:off x="3237096" y="9828116"/>
            <a:ext cx="16875351" cy="1484600"/>
          </a:xfrm>
          <a:custGeom>
            <a:avLst/>
            <a:gdLst>
              <a:gd name="connsiteX0" fmla="*/ 0 w 16399962"/>
              <a:gd name="connsiteY0" fmla="*/ 2744454 h 2744454"/>
              <a:gd name="connsiteX1" fmla="*/ 8199981 w 16399962"/>
              <a:gd name="connsiteY1" fmla="*/ 0 h 2744454"/>
              <a:gd name="connsiteX2" fmla="*/ 16399962 w 16399962"/>
              <a:gd name="connsiteY2" fmla="*/ 2744454 h 2744454"/>
              <a:gd name="connsiteX3" fmla="*/ 0 w 16399962"/>
              <a:gd name="connsiteY3" fmla="*/ 2744454 h 2744454"/>
              <a:gd name="connsiteX0" fmla="*/ 0 w 16429581"/>
              <a:gd name="connsiteY0" fmla="*/ 1469106 h 1469106"/>
              <a:gd name="connsiteX1" fmla="*/ 16429581 w 16429581"/>
              <a:gd name="connsiteY1" fmla="*/ 0 h 1469106"/>
              <a:gd name="connsiteX2" fmla="*/ 16399962 w 16429581"/>
              <a:gd name="connsiteY2" fmla="*/ 1469106 h 1469106"/>
              <a:gd name="connsiteX3" fmla="*/ 0 w 16429581"/>
              <a:gd name="connsiteY3" fmla="*/ 1469106 h 1469106"/>
              <a:gd name="connsiteX0" fmla="*/ 0 w 16399962"/>
              <a:gd name="connsiteY0" fmla="*/ 1427958 h 1427958"/>
              <a:gd name="connsiteX1" fmla="*/ 16191837 w 16399962"/>
              <a:gd name="connsiteY1" fmla="*/ 0 h 1427958"/>
              <a:gd name="connsiteX2" fmla="*/ 16399962 w 16399962"/>
              <a:gd name="connsiteY2" fmla="*/ 1427958 h 1427958"/>
              <a:gd name="connsiteX3" fmla="*/ 0 w 16399962"/>
              <a:gd name="connsiteY3" fmla="*/ 1427958 h 1427958"/>
              <a:gd name="connsiteX0" fmla="*/ 0 w 16406721"/>
              <a:gd name="connsiteY0" fmla="*/ 1482822 h 1482822"/>
              <a:gd name="connsiteX1" fmla="*/ 16406721 w 16406721"/>
              <a:gd name="connsiteY1" fmla="*/ 0 h 1482822"/>
              <a:gd name="connsiteX2" fmla="*/ 16399962 w 16406721"/>
              <a:gd name="connsiteY2" fmla="*/ 1482822 h 1482822"/>
              <a:gd name="connsiteX3" fmla="*/ 0 w 16406721"/>
              <a:gd name="connsiteY3" fmla="*/ 1482822 h 1482822"/>
              <a:gd name="connsiteX0" fmla="*/ 0 w 16818201"/>
              <a:gd name="connsiteY0" fmla="*/ 1478250 h 1482822"/>
              <a:gd name="connsiteX1" fmla="*/ 16818201 w 16818201"/>
              <a:gd name="connsiteY1" fmla="*/ 0 h 1482822"/>
              <a:gd name="connsiteX2" fmla="*/ 16811442 w 16818201"/>
              <a:gd name="connsiteY2" fmla="*/ 1482822 h 1482822"/>
              <a:gd name="connsiteX3" fmla="*/ 0 w 16818201"/>
              <a:gd name="connsiteY3" fmla="*/ 1478250 h 1482822"/>
              <a:gd name="connsiteX0" fmla="*/ 0 w 16437201"/>
              <a:gd name="connsiteY0" fmla="*/ 1119475 h 1482822"/>
              <a:gd name="connsiteX1" fmla="*/ 16437201 w 16437201"/>
              <a:gd name="connsiteY1" fmla="*/ 0 h 1482822"/>
              <a:gd name="connsiteX2" fmla="*/ 16430442 w 16437201"/>
              <a:gd name="connsiteY2" fmla="*/ 1482822 h 1482822"/>
              <a:gd name="connsiteX3" fmla="*/ 0 w 16437201"/>
              <a:gd name="connsiteY3" fmla="*/ 1119475 h 1482822"/>
              <a:gd name="connsiteX0" fmla="*/ 0 w 16875351"/>
              <a:gd name="connsiteY0" fmla="*/ 1484600 h 1484600"/>
              <a:gd name="connsiteX1" fmla="*/ 16875351 w 16875351"/>
              <a:gd name="connsiteY1" fmla="*/ 0 h 1484600"/>
              <a:gd name="connsiteX2" fmla="*/ 16868592 w 16875351"/>
              <a:gd name="connsiteY2" fmla="*/ 1482822 h 1484600"/>
              <a:gd name="connsiteX3" fmla="*/ 0 w 16875351"/>
              <a:gd name="connsiteY3" fmla="*/ 1484600 h 14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5351" h="1484600">
                <a:moveTo>
                  <a:pt x="0" y="1484600"/>
                </a:moveTo>
                <a:lnTo>
                  <a:pt x="16875351" y="0"/>
                </a:lnTo>
                <a:lnTo>
                  <a:pt x="16868592" y="1482822"/>
                </a:lnTo>
                <a:lnTo>
                  <a:pt x="0" y="1484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58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Symb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e-outline">
            <a:extLst>
              <a:ext uri="{FF2B5EF4-FFF2-40B4-BE49-F238E27FC236}">
                <a16:creationId xmlns:a16="http://schemas.microsoft.com/office/drawing/2014/main" id="{5F71D76B-81B2-9FE3-62EF-C683E080A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815">
            <a:off x="11824226" y="5611487"/>
            <a:ext cx="9999058" cy="9870235"/>
          </a:xfrm>
          <a:prstGeom prst="rect">
            <a:avLst/>
          </a:prstGeom>
        </p:spPr>
      </p:pic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00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Dessous-lignes">
            <a:extLst>
              <a:ext uri="{FF2B5EF4-FFF2-40B4-BE49-F238E27FC236}">
                <a16:creationId xmlns:a16="http://schemas.microsoft.com/office/drawing/2014/main" id="{73C4DC2A-49D9-54D9-9C50-A73A75D2128F}"/>
              </a:ext>
            </a:extLst>
          </p:cNvPr>
          <p:cNvGrpSpPr/>
          <p:nvPr userDrawn="1"/>
        </p:nvGrpSpPr>
        <p:grpSpPr>
          <a:xfrm>
            <a:off x="0" y="11130938"/>
            <a:ext cx="20105688" cy="180000"/>
            <a:chOff x="0" y="9234648"/>
            <a:chExt cx="20786496" cy="2251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3ED6B0-9B95-1B82-9617-187F8EAE3041}"/>
                </a:ext>
              </a:extLst>
            </p:cNvPr>
            <p:cNvSpPr/>
            <p:nvPr userDrawn="1"/>
          </p:nvSpPr>
          <p:spPr>
            <a:xfrm>
              <a:off x="0" y="9234648"/>
              <a:ext cx="5196624" cy="225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093ACB-70B9-D58F-D0B8-82A3AEC0DEAE}"/>
                </a:ext>
              </a:extLst>
            </p:cNvPr>
            <p:cNvSpPr/>
            <p:nvPr userDrawn="1"/>
          </p:nvSpPr>
          <p:spPr>
            <a:xfrm>
              <a:off x="5196624" y="9234648"/>
              <a:ext cx="5196624" cy="225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D99BB2-A4D1-EEF0-EC17-527F07FCE7B2}"/>
                </a:ext>
              </a:extLst>
            </p:cNvPr>
            <p:cNvSpPr/>
            <p:nvPr userDrawn="1"/>
          </p:nvSpPr>
          <p:spPr>
            <a:xfrm>
              <a:off x="10393248" y="9234648"/>
              <a:ext cx="5196624" cy="22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A0287B-86A3-A760-B99A-ACB18DC574C1}"/>
                </a:ext>
              </a:extLst>
            </p:cNvPr>
            <p:cNvSpPr/>
            <p:nvPr userDrawn="1"/>
          </p:nvSpPr>
          <p:spPr>
            <a:xfrm>
              <a:off x="15589872" y="9234648"/>
              <a:ext cx="5196624" cy="225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8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4">
            <a:extLst>
              <a:ext uri="{FF2B5EF4-FFF2-40B4-BE49-F238E27FC236}">
                <a16:creationId xmlns:a16="http://schemas.microsoft.com/office/drawing/2014/main" id="{A5131DA7-5E8F-CCFC-DF72-D713B6595210}"/>
              </a:ext>
            </a:extLst>
          </p:cNvPr>
          <p:cNvSpPr/>
          <p:nvPr userDrawn="1"/>
        </p:nvSpPr>
        <p:spPr>
          <a:xfrm>
            <a:off x="3237096" y="9828116"/>
            <a:ext cx="16875351" cy="1484600"/>
          </a:xfrm>
          <a:custGeom>
            <a:avLst/>
            <a:gdLst>
              <a:gd name="connsiteX0" fmla="*/ 0 w 16399962"/>
              <a:gd name="connsiteY0" fmla="*/ 2744454 h 2744454"/>
              <a:gd name="connsiteX1" fmla="*/ 8199981 w 16399962"/>
              <a:gd name="connsiteY1" fmla="*/ 0 h 2744454"/>
              <a:gd name="connsiteX2" fmla="*/ 16399962 w 16399962"/>
              <a:gd name="connsiteY2" fmla="*/ 2744454 h 2744454"/>
              <a:gd name="connsiteX3" fmla="*/ 0 w 16399962"/>
              <a:gd name="connsiteY3" fmla="*/ 2744454 h 2744454"/>
              <a:gd name="connsiteX0" fmla="*/ 0 w 16429581"/>
              <a:gd name="connsiteY0" fmla="*/ 1469106 h 1469106"/>
              <a:gd name="connsiteX1" fmla="*/ 16429581 w 16429581"/>
              <a:gd name="connsiteY1" fmla="*/ 0 h 1469106"/>
              <a:gd name="connsiteX2" fmla="*/ 16399962 w 16429581"/>
              <a:gd name="connsiteY2" fmla="*/ 1469106 h 1469106"/>
              <a:gd name="connsiteX3" fmla="*/ 0 w 16429581"/>
              <a:gd name="connsiteY3" fmla="*/ 1469106 h 1469106"/>
              <a:gd name="connsiteX0" fmla="*/ 0 w 16399962"/>
              <a:gd name="connsiteY0" fmla="*/ 1427958 h 1427958"/>
              <a:gd name="connsiteX1" fmla="*/ 16191837 w 16399962"/>
              <a:gd name="connsiteY1" fmla="*/ 0 h 1427958"/>
              <a:gd name="connsiteX2" fmla="*/ 16399962 w 16399962"/>
              <a:gd name="connsiteY2" fmla="*/ 1427958 h 1427958"/>
              <a:gd name="connsiteX3" fmla="*/ 0 w 16399962"/>
              <a:gd name="connsiteY3" fmla="*/ 1427958 h 1427958"/>
              <a:gd name="connsiteX0" fmla="*/ 0 w 16406721"/>
              <a:gd name="connsiteY0" fmla="*/ 1482822 h 1482822"/>
              <a:gd name="connsiteX1" fmla="*/ 16406721 w 16406721"/>
              <a:gd name="connsiteY1" fmla="*/ 0 h 1482822"/>
              <a:gd name="connsiteX2" fmla="*/ 16399962 w 16406721"/>
              <a:gd name="connsiteY2" fmla="*/ 1482822 h 1482822"/>
              <a:gd name="connsiteX3" fmla="*/ 0 w 16406721"/>
              <a:gd name="connsiteY3" fmla="*/ 1482822 h 1482822"/>
              <a:gd name="connsiteX0" fmla="*/ 0 w 16818201"/>
              <a:gd name="connsiteY0" fmla="*/ 1478250 h 1482822"/>
              <a:gd name="connsiteX1" fmla="*/ 16818201 w 16818201"/>
              <a:gd name="connsiteY1" fmla="*/ 0 h 1482822"/>
              <a:gd name="connsiteX2" fmla="*/ 16811442 w 16818201"/>
              <a:gd name="connsiteY2" fmla="*/ 1482822 h 1482822"/>
              <a:gd name="connsiteX3" fmla="*/ 0 w 16818201"/>
              <a:gd name="connsiteY3" fmla="*/ 1478250 h 1482822"/>
              <a:gd name="connsiteX0" fmla="*/ 0 w 16437201"/>
              <a:gd name="connsiteY0" fmla="*/ 1119475 h 1482822"/>
              <a:gd name="connsiteX1" fmla="*/ 16437201 w 16437201"/>
              <a:gd name="connsiteY1" fmla="*/ 0 h 1482822"/>
              <a:gd name="connsiteX2" fmla="*/ 16430442 w 16437201"/>
              <a:gd name="connsiteY2" fmla="*/ 1482822 h 1482822"/>
              <a:gd name="connsiteX3" fmla="*/ 0 w 16437201"/>
              <a:gd name="connsiteY3" fmla="*/ 1119475 h 1482822"/>
              <a:gd name="connsiteX0" fmla="*/ 0 w 16875351"/>
              <a:gd name="connsiteY0" fmla="*/ 1484600 h 1484600"/>
              <a:gd name="connsiteX1" fmla="*/ 16875351 w 16875351"/>
              <a:gd name="connsiteY1" fmla="*/ 0 h 1484600"/>
              <a:gd name="connsiteX2" fmla="*/ 16868592 w 16875351"/>
              <a:gd name="connsiteY2" fmla="*/ 1482822 h 1484600"/>
              <a:gd name="connsiteX3" fmla="*/ 0 w 16875351"/>
              <a:gd name="connsiteY3" fmla="*/ 1484600 h 14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5351" h="1484600">
                <a:moveTo>
                  <a:pt x="0" y="1484600"/>
                </a:moveTo>
                <a:lnTo>
                  <a:pt x="16875351" y="0"/>
                </a:lnTo>
                <a:lnTo>
                  <a:pt x="16868592" y="1482822"/>
                </a:lnTo>
                <a:lnTo>
                  <a:pt x="0" y="1484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03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755" y="2706901"/>
            <a:ext cx="16917601" cy="7603515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4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-Symb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e-outline">
            <a:extLst>
              <a:ext uri="{FF2B5EF4-FFF2-40B4-BE49-F238E27FC236}">
                <a16:creationId xmlns:a16="http://schemas.microsoft.com/office/drawing/2014/main" id="{91DFC05B-174B-49AA-2ED8-8AA37A4D1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815">
            <a:off x="11824226" y="5611487"/>
            <a:ext cx="9999058" cy="9870235"/>
          </a:xfrm>
          <a:prstGeom prst="rect">
            <a:avLst/>
          </a:prstGeom>
        </p:spPr>
      </p:pic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755" y="2706901"/>
            <a:ext cx="16917601" cy="7603515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16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-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755" y="2706901"/>
            <a:ext cx="16917601" cy="7603515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Dessous-lignes">
            <a:extLst>
              <a:ext uri="{FF2B5EF4-FFF2-40B4-BE49-F238E27FC236}">
                <a16:creationId xmlns:a16="http://schemas.microsoft.com/office/drawing/2014/main" id="{CA65CA8C-9C91-C14B-284F-2AD19B222236}"/>
              </a:ext>
            </a:extLst>
          </p:cNvPr>
          <p:cNvGrpSpPr/>
          <p:nvPr userDrawn="1"/>
        </p:nvGrpSpPr>
        <p:grpSpPr>
          <a:xfrm>
            <a:off x="0" y="11130938"/>
            <a:ext cx="20105688" cy="180000"/>
            <a:chOff x="0" y="9234648"/>
            <a:chExt cx="20786496" cy="2251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1AF7FB-365B-5AB1-15A2-0ACD368DF490}"/>
                </a:ext>
              </a:extLst>
            </p:cNvPr>
            <p:cNvSpPr/>
            <p:nvPr userDrawn="1"/>
          </p:nvSpPr>
          <p:spPr>
            <a:xfrm>
              <a:off x="0" y="9234648"/>
              <a:ext cx="5196624" cy="225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FB5050-E61A-76D1-A648-0B2F6D679286}"/>
                </a:ext>
              </a:extLst>
            </p:cNvPr>
            <p:cNvSpPr/>
            <p:nvPr userDrawn="1"/>
          </p:nvSpPr>
          <p:spPr>
            <a:xfrm>
              <a:off x="5196624" y="9234648"/>
              <a:ext cx="5196624" cy="225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09F16F-4BB8-6B08-DA3A-0A091E928EEF}"/>
                </a:ext>
              </a:extLst>
            </p:cNvPr>
            <p:cNvSpPr/>
            <p:nvPr userDrawn="1"/>
          </p:nvSpPr>
          <p:spPr>
            <a:xfrm>
              <a:off x="10393248" y="9234648"/>
              <a:ext cx="5196624" cy="22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FCDD52-2DF4-53B2-7C8A-10044E9761C7}"/>
                </a:ext>
              </a:extLst>
            </p:cNvPr>
            <p:cNvSpPr/>
            <p:nvPr userDrawn="1"/>
          </p:nvSpPr>
          <p:spPr>
            <a:xfrm>
              <a:off x="15589872" y="9234648"/>
              <a:ext cx="5196624" cy="225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9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4">
            <a:extLst>
              <a:ext uri="{FF2B5EF4-FFF2-40B4-BE49-F238E27FC236}">
                <a16:creationId xmlns:a16="http://schemas.microsoft.com/office/drawing/2014/main" id="{6A306AA7-B2EC-D319-4E62-658494A0137A}"/>
              </a:ext>
            </a:extLst>
          </p:cNvPr>
          <p:cNvSpPr/>
          <p:nvPr userDrawn="1"/>
        </p:nvSpPr>
        <p:spPr>
          <a:xfrm>
            <a:off x="3237096" y="9828116"/>
            <a:ext cx="16875351" cy="1484600"/>
          </a:xfrm>
          <a:custGeom>
            <a:avLst/>
            <a:gdLst>
              <a:gd name="connsiteX0" fmla="*/ 0 w 16399962"/>
              <a:gd name="connsiteY0" fmla="*/ 2744454 h 2744454"/>
              <a:gd name="connsiteX1" fmla="*/ 8199981 w 16399962"/>
              <a:gd name="connsiteY1" fmla="*/ 0 h 2744454"/>
              <a:gd name="connsiteX2" fmla="*/ 16399962 w 16399962"/>
              <a:gd name="connsiteY2" fmla="*/ 2744454 h 2744454"/>
              <a:gd name="connsiteX3" fmla="*/ 0 w 16399962"/>
              <a:gd name="connsiteY3" fmla="*/ 2744454 h 2744454"/>
              <a:gd name="connsiteX0" fmla="*/ 0 w 16429581"/>
              <a:gd name="connsiteY0" fmla="*/ 1469106 h 1469106"/>
              <a:gd name="connsiteX1" fmla="*/ 16429581 w 16429581"/>
              <a:gd name="connsiteY1" fmla="*/ 0 h 1469106"/>
              <a:gd name="connsiteX2" fmla="*/ 16399962 w 16429581"/>
              <a:gd name="connsiteY2" fmla="*/ 1469106 h 1469106"/>
              <a:gd name="connsiteX3" fmla="*/ 0 w 16429581"/>
              <a:gd name="connsiteY3" fmla="*/ 1469106 h 1469106"/>
              <a:gd name="connsiteX0" fmla="*/ 0 w 16399962"/>
              <a:gd name="connsiteY0" fmla="*/ 1427958 h 1427958"/>
              <a:gd name="connsiteX1" fmla="*/ 16191837 w 16399962"/>
              <a:gd name="connsiteY1" fmla="*/ 0 h 1427958"/>
              <a:gd name="connsiteX2" fmla="*/ 16399962 w 16399962"/>
              <a:gd name="connsiteY2" fmla="*/ 1427958 h 1427958"/>
              <a:gd name="connsiteX3" fmla="*/ 0 w 16399962"/>
              <a:gd name="connsiteY3" fmla="*/ 1427958 h 1427958"/>
              <a:gd name="connsiteX0" fmla="*/ 0 w 16406721"/>
              <a:gd name="connsiteY0" fmla="*/ 1482822 h 1482822"/>
              <a:gd name="connsiteX1" fmla="*/ 16406721 w 16406721"/>
              <a:gd name="connsiteY1" fmla="*/ 0 h 1482822"/>
              <a:gd name="connsiteX2" fmla="*/ 16399962 w 16406721"/>
              <a:gd name="connsiteY2" fmla="*/ 1482822 h 1482822"/>
              <a:gd name="connsiteX3" fmla="*/ 0 w 16406721"/>
              <a:gd name="connsiteY3" fmla="*/ 1482822 h 1482822"/>
              <a:gd name="connsiteX0" fmla="*/ 0 w 16818201"/>
              <a:gd name="connsiteY0" fmla="*/ 1478250 h 1482822"/>
              <a:gd name="connsiteX1" fmla="*/ 16818201 w 16818201"/>
              <a:gd name="connsiteY1" fmla="*/ 0 h 1482822"/>
              <a:gd name="connsiteX2" fmla="*/ 16811442 w 16818201"/>
              <a:gd name="connsiteY2" fmla="*/ 1482822 h 1482822"/>
              <a:gd name="connsiteX3" fmla="*/ 0 w 16818201"/>
              <a:gd name="connsiteY3" fmla="*/ 1478250 h 1482822"/>
              <a:gd name="connsiteX0" fmla="*/ 0 w 16437201"/>
              <a:gd name="connsiteY0" fmla="*/ 1119475 h 1482822"/>
              <a:gd name="connsiteX1" fmla="*/ 16437201 w 16437201"/>
              <a:gd name="connsiteY1" fmla="*/ 0 h 1482822"/>
              <a:gd name="connsiteX2" fmla="*/ 16430442 w 16437201"/>
              <a:gd name="connsiteY2" fmla="*/ 1482822 h 1482822"/>
              <a:gd name="connsiteX3" fmla="*/ 0 w 16437201"/>
              <a:gd name="connsiteY3" fmla="*/ 1119475 h 1482822"/>
              <a:gd name="connsiteX0" fmla="*/ 0 w 16875351"/>
              <a:gd name="connsiteY0" fmla="*/ 1484600 h 1484600"/>
              <a:gd name="connsiteX1" fmla="*/ 16875351 w 16875351"/>
              <a:gd name="connsiteY1" fmla="*/ 0 h 1484600"/>
              <a:gd name="connsiteX2" fmla="*/ 16868592 w 16875351"/>
              <a:gd name="connsiteY2" fmla="*/ 1482822 h 1484600"/>
              <a:gd name="connsiteX3" fmla="*/ 0 w 16875351"/>
              <a:gd name="connsiteY3" fmla="*/ 1484600 h 14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5351" h="1484600">
                <a:moveTo>
                  <a:pt x="0" y="1484600"/>
                </a:moveTo>
                <a:lnTo>
                  <a:pt x="16875351" y="0"/>
                </a:lnTo>
                <a:lnTo>
                  <a:pt x="16868592" y="1482822"/>
                </a:lnTo>
                <a:lnTo>
                  <a:pt x="0" y="1484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755" y="2706901"/>
            <a:ext cx="16917601" cy="7603515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22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Dessous-lignes">
            <a:extLst>
              <a:ext uri="{FF2B5EF4-FFF2-40B4-BE49-F238E27FC236}">
                <a16:creationId xmlns:a16="http://schemas.microsoft.com/office/drawing/2014/main" id="{B1E001D9-8C78-EEE4-A6C3-609FC81D8560}"/>
              </a:ext>
            </a:extLst>
          </p:cNvPr>
          <p:cNvGrpSpPr/>
          <p:nvPr userDrawn="1"/>
        </p:nvGrpSpPr>
        <p:grpSpPr>
          <a:xfrm>
            <a:off x="0" y="11130938"/>
            <a:ext cx="20105688" cy="180000"/>
            <a:chOff x="0" y="9234648"/>
            <a:chExt cx="20786496" cy="2251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2CC526-C55C-6702-4D9B-CCB6785F5DF8}"/>
                </a:ext>
              </a:extLst>
            </p:cNvPr>
            <p:cNvSpPr/>
            <p:nvPr userDrawn="1"/>
          </p:nvSpPr>
          <p:spPr>
            <a:xfrm>
              <a:off x="0" y="9234648"/>
              <a:ext cx="5196624" cy="225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F61B85-C123-1796-977B-9EAB01CDD52A}"/>
                </a:ext>
              </a:extLst>
            </p:cNvPr>
            <p:cNvSpPr/>
            <p:nvPr userDrawn="1"/>
          </p:nvSpPr>
          <p:spPr>
            <a:xfrm>
              <a:off x="5196624" y="9234648"/>
              <a:ext cx="5196624" cy="225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4F9592-5902-D7F1-AD82-603E56D887FF}"/>
                </a:ext>
              </a:extLst>
            </p:cNvPr>
            <p:cNvSpPr/>
            <p:nvPr userDrawn="1"/>
          </p:nvSpPr>
          <p:spPr>
            <a:xfrm>
              <a:off x="10393248" y="9234648"/>
              <a:ext cx="5196624" cy="22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BC8226-38EC-2ED6-80D5-B1DC59EC73EE}"/>
                </a:ext>
              </a:extLst>
            </p:cNvPr>
            <p:cNvSpPr/>
            <p:nvPr userDrawn="1"/>
          </p:nvSpPr>
          <p:spPr>
            <a:xfrm>
              <a:off x="15589872" y="9234648"/>
              <a:ext cx="5196624" cy="225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Signature">
            <a:extLst>
              <a:ext uri="{FF2B5EF4-FFF2-40B4-BE49-F238E27FC236}">
                <a16:creationId xmlns:a16="http://schemas.microsoft.com/office/drawing/2014/main" id="{BE232A93-9F56-7DEA-C036-2A69A9DE167F}"/>
              </a:ext>
            </a:extLst>
          </p:cNvPr>
          <p:cNvGrpSpPr/>
          <p:nvPr userDrawn="1"/>
        </p:nvGrpSpPr>
        <p:grpSpPr>
          <a:xfrm>
            <a:off x="14257171" y="972229"/>
            <a:ext cx="4815166" cy="643766"/>
            <a:chOff x="14297162" y="9918177"/>
            <a:chExt cx="4815166" cy="643766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1C59511B-F492-B35D-83BA-3455EDD9E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377" y="9972675"/>
              <a:ext cx="669951" cy="494883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7A68454-D325-2663-6EEA-B0FCC4BED236}"/>
                </a:ext>
              </a:extLst>
            </p:cNvPr>
            <p:cNvSpPr txBox="1"/>
            <p:nvPr userDrawn="1"/>
          </p:nvSpPr>
          <p:spPr>
            <a:xfrm>
              <a:off x="14297162" y="9918177"/>
              <a:ext cx="3640740" cy="643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700"/>
                </a:spcAft>
              </a:pPr>
              <a:r>
                <a:rPr lang="fr-FR" sz="1500" b="0" i="0" dirty="0">
                  <a:solidFill>
                    <a:schemeClr val="tx2"/>
                  </a:solidFill>
                  <a:latin typeface="Arial" panose="020B0604020202020204" pitchFamily="34" charset="0"/>
                </a:rPr>
                <a:t>Centre for </a:t>
              </a:r>
              <a:r>
                <a:rPr lang="fr-FR" sz="1500" b="0" i="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Cybersecurity</a:t>
              </a:r>
              <a:r>
                <a:rPr lang="fr-FR" sz="1500" b="0" i="0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fr-FR" sz="1500" b="0" i="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Belgium</a:t>
              </a:r>
              <a:endParaRPr lang="fr-FR" sz="1500" b="0" i="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r">
                <a:spcAft>
                  <a:spcPts val="700"/>
                </a:spcAft>
              </a:pPr>
              <a:r>
                <a:rPr lang="fr-FR" sz="1500" b="0" i="1" dirty="0">
                  <a:solidFill>
                    <a:schemeClr val="tx2"/>
                  </a:solidFill>
                  <a:latin typeface="Arial" panose="020B0604020202020204" pitchFamily="34" charset="0"/>
                </a:rPr>
                <a:t>Under the </a:t>
              </a:r>
              <a:r>
                <a:rPr lang="fr-FR" sz="1500" b="0" i="1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authority</a:t>
              </a:r>
              <a:r>
                <a:rPr lang="fr-FR" sz="1500" b="0" i="1" dirty="0">
                  <a:solidFill>
                    <a:schemeClr val="tx2"/>
                  </a:solidFill>
                  <a:latin typeface="Arial" panose="020B0604020202020204" pitchFamily="34" charset="0"/>
                </a:rPr>
                <a:t> of the Prime </a:t>
              </a:r>
              <a:r>
                <a:rPr lang="fr-FR" sz="1500" b="0" i="1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Minister</a:t>
              </a:r>
              <a:endParaRPr lang="fr-FR" sz="1500" b="0" i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F659C505-47C2-1CEA-6E92-9793FB6562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38692" y="9972675"/>
              <a:ext cx="0" cy="494883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angle 5*" hidden="1">
            <a:extLst>
              <a:ext uri="{FF2B5EF4-FFF2-40B4-BE49-F238E27FC236}">
                <a16:creationId xmlns:a16="http://schemas.microsoft.com/office/drawing/2014/main" id="{CDC49E2E-319F-C876-FE4D-E63982339D9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66820" y="5439559"/>
            <a:ext cx="23980683" cy="21902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3F96F88C-22C2-B118-531F-3B3F7E64D0A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2641834"/>
            <a:ext cx="20123117" cy="4852215"/>
          </a:xfrm>
          <a:custGeom>
            <a:avLst/>
            <a:gdLst>
              <a:gd name="connsiteX0" fmla="*/ 0 w 20123117"/>
              <a:gd name="connsiteY0" fmla="*/ 0 h 3013635"/>
              <a:gd name="connsiteX1" fmla="*/ 20123117 w 20123117"/>
              <a:gd name="connsiteY1" fmla="*/ 0 h 3013635"/>
              <a:gd name="connsiteX2" fmla="*/ 20123117 w 20123117"/>
              <a:gd name="connsiteY2" fmla="*/ 3013635 h 3013635"/>
              <a:gd name="connsiteX3" fmla="*/ 0 w 20123117"/>
              <a:gd name="connsiteY3" fmla="*/ 3013635 h 3013635"/>
              <a:gd name="connsiteX4" fmla="*/ 0 w 20123117"/>
              <a:gd name="connsiteY4" fmla="*/ 0 h 3013635"/>
              <a:gd name="connsiteX0" fmla="*/ 0 w 20123117"/>
              <a:gd name="connsiteY0" fmla="*/ 0 h 4852215"/>
              <a:gd name="connsiteX1" fmla="*/ 20123117 w 20123117"/>
              <a:gd name="connsiteY1" fmla="*/ 0 h 4852215"/>
              <a:gd name="connsiteX2" fmla="*/ 20123117 w 20123117"/>
              <a:gd name="connsiteY2" fmla="*/ 3013635 h 4852215"/>
              <a:gd name="connsiteX3" fmla="*/ 0 w 20123117"/>
              <a:gd name="connsiteY3" fmla="*/ 4852215 h 4852215"/>
              <a:gd name="connsiteX4" fmla="*/ 0 w 20123117"/>
              <a:gd name="connsiteY4" fmla="*/ 0 h 4852215"/>
              <a:gd name="connsiteX0" fmla="*/ 0 w 20123117"/>
              <a:gd name="connsiteY0" fmla="*/ 0 h 4852215"/>
              <a:gd name="connsiteX1" fmla="*/ 20123117 w 20123117"/>
              <a:gd name="connsiteY1" fmla="*/ 0 h 4852215"/>
              <a:gd name="connsiteX2" fmla="*/ 20123117 w 20123117"/>
              <a:gd name="connsiteY2" fmla="*/ 3013635 h 4852215"/>
              <a:gd name="connsiteX3" fmla="*/ 0 w 20123117"/>
              <a:gd name="connsiteY3" fmla="*/ 4852215 h 4852215"/>
              <a:gd name="connsiteX4" fmla="*/ 0 w 20123117"/>
              <a:gd name="connsiteY4" fmla="*/ 0 h 4852215"/>
              <a:gd name="connsiteX0" fmla="*/ 0 w 20123117"/>
              <a:gd name="connsiteY0" fmla="*/ 0 h 4852215"/>
              <a:gd name="connsiteX1" fmla="*/ 20123117 w 20123117"/>
              <a:gd name="connsiteY1" fmla="*/ 0 h 4852215"/>
              <a:gd name="connsiteX2" fmla="*/ 20123117 w 20123117"/>
              <a:gd name="connsiteY2" fmla="*/ 3013635 h 4852215"/>
              <a:gd name="connsiteX3" fmla="*/ 0 w 20123117"/>
              <a:gd name="connsiteY3" fmla="*/ 4852215 h 4852215"/>
              <a:gd name="connsiteX4" fmla="*/ 0 w 20123117"/>
              <a:gd name="connsiteY4" fmla="*/ 0 h 4852215"/>
              <a:gd name="connsiteX0" fmla="*/ 0 w 20123117"/>
              <a:gd name="connsiteY0" fmla="*/ 0 h 4852215"/>
              <a:gd name="connsiteX1" fmla="*/ 20123117 w 20123117"/>
              <a:gd name="connsiteY1" fmla="*/ 0 h 4852215"/>
              <a:gd name="connsiteX2" fmla="*/ 20119941 w 20123117"/>
              <a:gd name="connsiteY2" fmla="*/ 3083485 h 4852215"/>
              <a:gd name="connsiteX3" fmla="*/ 0 w 20123117"/>
              <a:gd name="connsiteY3" fmla="*/ 4852215 h 4852215"/>
              <a:gd name="connsiteX4" fmla="*/ 0 w 20123117"/>
              <a:gd name="connsiteY4" fmla="*/ 0 h 4852215"/>
              <a:gd name="connsiteX0" fmla="*/ 0 w 20123117"/>
              <a:gd name="connsiteY0" fmla="*/ 0 h 4852215"/>
              <a:gd name="connsiteX1" fmla="*/ 20123117 w 20123117"/>
              <a:gd name="connsiteY1" fmla="*/ 0 h 4852215"/>
              <a:gd name="connsiteX2" fmla="*/ 20119941 w 20123117"/>
              <a:gd name="connsiteY2" fmla="*/ 3083485 h 4852215"/>
              <a:gd name="connsiteX3" fmla="*/ 0 w 20123117"/>
              <a:gd name="connsiteY3" fmla="*/ 4852215 h 4852215"/>
              <a:gd name="connsiteX4" fmla="*/ 0 w 20123117"/>
              <a:gd name="connsiteY4" fmla="*/ 0 h 4852215"/>
              <a:gd name="connsiteX0" fmla="*/ 0 w 20123117"/>
              <a:gd name="connsiteY0" fmla="*/ 0 h 4852215"/>
              <a:gd name="connsiteX1" fmla="*/ 20123117 w 20123117"/>
              <a:gd name="connsiteY1" fmla="*/ 0 h 4852215"/>
              <a:gd name="connsiteX2" fmla="*/ 20119941 w 20123117"/>
              <a:gd name="connsiteY2" fmla="*/ 3083485 h 4852215"/>
              <a:gd name="connsiteX3" fmla="*/ 0 w 20123117"/>
              <a:gd name="connsiteY3" fmla="*/ 4852215 h 4852215"/>
              <a:gd name="connsiteX4" fmla="*/ 0 w 20123117"/>
              <a:gd name="connsiteY4" fmla="*/ 0 h 4852215"/>
              <a:gd name="connsiteX0" fmla="*/ 0 w 20123117"/>
              <a:gd name="connsiteY0" fmla="*/ 0 h 4858305"/>
              <a:gd name="connsiteX1" fmla="*/ 20123117 w 20123117"/>
              <a:gd name="connsiteY1" fmla="*/ 0 h 4858305"/>
              <a:gd name="connsiteX2" fmla="*/ 20119941 w 20123117"/>
              <a:gd name="connsiteY2" fmla="*/ 3083485 h 4858305"/>
              <a:gd name="connsiteX3" fmla="*/ 0 w 20123117"/>
              <a:gd name="connsiteY3" fmla="*/ 4852215 h 4858305"/>
              <a:gd name="connsiteX4" fmla="*/ 0 w 20123117"/>
              <a:gd name="connsiteY4" fmla="*/ 0 h 4858305"/>
              <a:gd name="connsiteX0" fmla="*/ 0 w 20123117"/>
              <a:gd name="connsiteY0" fmla="*/ 0 h 4852215"/>
              <a:gd name="connsiteX1" fmla="*/ 20123117 w 20123117"/>
              <a:gd name="connsiteY1" fmla="*/ 0 h 4852215"/>
              <a:gd name="connsiteX2" fmla="*/ 20119941 w 20123117"/>
              <a:gd name="connsiteY2" fmla="*/ 3083485 h 4852215"/>
              <a:gd name="connsiteX3" fmla="*/ 0 w 20123117"/>
              <a:gd name="connsiteY3" fmla="*/ 4852215 h 4852215"/>
              <a:gd name="connsiteX4" fmla="*/ 0 w 20123117"/>
              <a:gd name="connsiteY4" fmla="*/ 0 h 48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17" h="4852215">
                <a:moveTo>
                  <a:pt x="0" y="0"/>
                </a:moveTo>
                <a:lnTo>
                  <a:pt x="20123117" y="0"/>
                </a:lnTo>
                <a:cubicBezTo>
                  <a:pt x="20122058" y="1027828"/>
                  <a:pt x="20121000" y="2055657"/>
                  <a:pt x="20119941" y="3083485"/>
                </a:cubicBezTo>
                <a:cubicBezTo>
                  <a:pt x="20117836" y="3080395"/>
                  <a:pt x="2106" y="4852130"/>
                  <a:pt x="0" y="4852215"/>
                </a:cubicBez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27" name="Logo-EN">
            <a:extLst>
              <a:ext uri="{FF2B5EF4-FFF2-40B4-BE49-F238E27FC236}">
                <a16:creationId xmlns:a16="http://schemas.microsoft.com/office/drawing/2014/main" id="{C924967C-8754-98C9-9215-E50858370C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51" y="650919"/>
            <a:ext cx="4257106" cy="12863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3929" y="9861563"/>
            <a:ext cx="15102611" cy="643509"/>
          </a:xfrm>
        </p:spPr>
        <p:txBody>
          <a:bodyPr>
            <a:spAutoFit/>
          </a:bodyPr>
          <a:lstStyle>
            <a:lvl1pPr marL="0" indent="0" algn="l">
              <a:buNone/>
              <a:defRPr sz="3958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3930" y="8162821"/>
            <a:ext cx="15102611" cy="1470500"/>
          </a:xfrm>
        </p:spPr>
        <p:txBody>
          <a:bodyPr anchor="b" anchorCtr="0">
            <a:normAutofit/>
          </a:bodyPr>
          <a:lstStyle>
            <a:lvl1pPr algn="l">
              <a:defRPr sz="7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21" name="O-">
            <a:extLst>
              <a:ext uri="{FF2B5EF4-FFF2-40B4-BE49-F238E27FC236}">
                <a16:creationId xmlns:a16="http://schemas.microsoft.com/office/drawing/2014/main" id="{64767229-1297-BAA4-699B-8D246E039816}"/>
              </a:ext>
            </a:extLst>
          </p:cNvPr>
          <p:cNvGrpSpPr/>
          <p:nvPr userDrawn="1"/>
        </p:nvGrpSpPr>
        <p:grpSpPr>
          <a:xfrm>
            <a:off x="801029" y="8711090"/>
            <a:ext cx="1088165" cy="473363"/>
            <a:chOff x="3800297" y="1348926"/>
            <a:chExt cx="1108587" cy="47336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CAAE7B2-2AAC-7DE1-78A5-DFF3350246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28B583F-D77F-689F-D034-485C7AA065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essus-ligne">
            <a:extLst>
              <a:ext uri="{FF2B5EF4-FFF2-40B4-BE49-F238E27FC236}">
                <a16:creationId xmlns:a16="http://schemas.microsoft.com/office/drawing/2014/main" id="{16611ECA-B0F5-F882-0A57-3E31DDD001FE}"/>
              </a:ext>
            </a:extLst>
          </p:cNvPr>
          <p:cNvSpPr/>
          <p:nvPr userDrawn="1"/>
        </p:nvSpPr>
        <p:spPr>
          <a:xfrm>
            <a:off x="0" y="2551116"/>
            <a:ext cx="20105688" cy="89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6" name="Rotation 5°" hidden="1">
            <a:extLst>
              <a:ext uri="{FF2B5EF4-FFF2-40B4-BE49-F238E27FC236}">
                <a16:creationId xmlns:a16="http://schemas.microsoft.com/office/drawing/2014/main" id="{A73049D1-1E06-EF8C-800A-35730C8F03E5}"/>
              </a:ext>
            </a:extLst>
          </p:cNvPr>
          <p:cNvCxnSpPr>
            <a:cxnSpLocks/>
          </p:cNvCxnSpPr>
          <p:nvPr userDrawn="1"/>
        </p:nvCxnSpPr>
        <p:spPr>
          <a:xfrm rot="-300000">
            <a:off x="-1261760" y="6611048"/>
            <a:ext cx="226466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380A50-BCBC-932C-8C33-7858F416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1995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-Symb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e-outline">
            <a:extLst>
              <a:ext uri="{FF2B5EF4-FFF2-40B4-BE49-F238E27FC236}">
                <a16:creationId xmlns:a16="http://schemas.microsoft.com/office/drawing/2014/main" id="{CB820846-B3A8-3720-B84E-85B666676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815">
            <a:off x="11824226" y="5611487"/>
            <a:ext cx="9999058" cy="9870235"/>
          </a:xfrm>
          <a:prstGeom prst="rect">
            <a:avLst/>
          </a:prstGeom>
        </p:spPr>
      </p:pic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380A50-BCBC-932C-8C33-7858F416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1995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-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380A50-BCBC-932C-8C33-7858F416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1995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3" name="Dessous-lignes">
            <a:extLst>
              <a:ext uri="{FF2B5EF4-FFF2-40B4-BE49-F238E27FC236}">
                <a16:creationId xmlns:a16="http://schemas.microsoft.com/office/drawing/2014/main" id="{97653F1B-8BD7-F379-847B-66ED856FC4D0}"/>
              </a:ext>
            </a:extLst>
          </p:cNvPr>
          <p:cNvGrpSpPr/>
          <p:nvPr userDrawn="1"/>
        </p:nvGrpSpPr>
        <p:grpSpPr>
          <a:xfrm>
            <a:off x="0" y="11130938"/>
            <a:ext cx="20105688" cy="180000"/>
            <a:chOff x="0" y="9234648"/>
            <a:chExt cx="20786496" cy="2251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AEC632-A53A-3042-05FF-52A0F5931792}"/>
                </a:ext>
              </a:extLst>
            </p:cNvPr>
            <p:cNvSpPr/>
            <p:nvPr userDrawn="1"/>
          </p:nvSpPr>
          <p:spPr>
            <a:xfrm>
              <a:off x="0" y="9234648"/>
              <a:ext cx="5196624" cy="225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62AFA-366F-E518-7484-30912CEFCA8C}"/>
                </a:ext>
              </a:extLst>
            </p:cNvPr>
            <p:cNvSpPr/>
            <p:nvPr userDrawn="1"/>
          </p:nvSpPr>
          <p:spPr>
            <a:xfrm>
              <a:off x="5196624" y="9234648"/>
              <a:ext cx="5196624" cy="225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D7C5CA-EFEA-BC4B-C6C5-4503CBF78AAB}"/>
                </a:ext>
              </a:extLst>
            </p:cNvPr>
            <p:cNvSpPr/>
            <p:nvPr userDrawn="1"/>
          </p:nvSpPr>
          <p:spPr>
            <a:xfrm>
              <a:off x="10393248" y="9234648"/>
              <a:ext cx="5196624" cy="22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2BC122-3822-117C-C998-4E67918DF19F}"/>
                </a:ext>
              </a:extLst>
            </p:cNvPr>
            <p:cNvSpPr/>
            <p:nvPr userDrawn="1"/>
          </p:nvSpPr>
          <p:spPr>
            <a:xfrm>
              <a:off x="15589872" y="9234648"/>
              <a:ext cx="5196624" cy="225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0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4">
            <a:extLst>
              <a:ext uri="{FF2B5EF4-FFF2-40B4-BE49-F238E27FC236}">
                <a16:creationId xmlns:a16="http://schemas.microsoft.com/office/drawing/2014/main" id="{5658B9BA-5C94-94FE-1101-7200A2F7D715}"/>
              </a:ext>
            </a:extLst>
          </p:cNvPr>
          <p:cNvSpPr/>
          <p:nvPr userDrawn="1"/>
        </p:nvSpPr>
        <p:spPr>
          <a:xfrm>
            <a:off x="3237096" y="9828116"/>
            <a:ext cx="16875351" cy="1484600"/>
          </a:xfrm>
          <a:custGeom>
            <a:avLst/>
            <a:gdLst>
              <a:gd name="connsiteX0" fmla="*/ 0 w 16399962"/>
              <a:gd name="connsiteY0" fmla="*/ 2744454 h 2744454"/>
              <a:gd name="connsiteX1" fmla="*/ 8199981 w 16399962"/>
              <a:gd name="connsiteY1" fmla="*/ 0 h 2744454"/>
              <a:gd name="connsiteX2" fmla="*/ 16399962 w 16399962"/>
              <a:gd name="connsiteY2" fmla="*/ 2744454 h 2744454"/>
              <a:gd name="connsiteX3" fmla="*/ 0 w 16399962"/>
              <a:gd name="connsiteY3" fmla="*/ 2744454 h 2744454"/>
              <a:gd name="connsiteX0" fmla="*/ 0 w 16429581"/>
              <a:gd name="connsiteY0" fmla="*/ 1469106 h 1469106"/>
              <a:gd name="connsiteX1" fmla="*/ 16429581 w 16429581"/>
              <a:gd name="connsiteY1" fmla="*/ 0 h 1469106"/>
              <a:gd name="connsiteX2" fmla="*/ 16399962 w 16429581"/>
              <a:gd name="connsiteY2" fmla="*/ 1469106 h 1469106"/>
              <a:gd name="connsiteX3" fmla="*/ 0 w 16429581"/>
              <a:gd name="connsiteY3" fmla="*/ 1469106 h 1469106"/>
              <a:gd name="connsiteX0" fmla="*/ 0 w 16399962"/>
              <a:gd name="connsiteY0" fmla="*/ 1427958 h 1427958"/>
              <a:gd name="connsiteX1" fmla="*/ 16191837 w 16399962"/>
              <a:gd name="connsiteY1" fmla="*/ 0 h 1427958"/>
              <a:gd name="connsiteX2" fmla="*/ 16399962 w 16399962"/>
              <a:gd name="connsiteY2" fmla="*/ 1427958 h 1427958"/>
              <a:gd name="connsiteX3" fmla="*/ 0 w 16399962"/>
              <a:gd name="connsiteY3" fmla="*/ 1427958 h 1427958"/>
              <a:gd name="connsiteX0" fmla="*/ 0 w 16406721"/>
              <a:gd name="connsiteY0" fmla="*/ 1482822 h 1482822"/>
              <a:gd name="connsiteX1" fmla="*/ 16406721 w 16406721"/>
              <a:gd name="connsiteY1" fmla="*/ 0 h 1482822"/>
              <a:gd name="connsiteX2" fmla="*/ 16399962 w 16406721"/>
              <a:gd name="connsiteY2" fmla="*/ 1482822 h 1482822"/>
              <a:gd name="connsiteX3" fmla="*/ 0 w 16406721"/>
              <a:gd name="connsiteY3" fmla="*/ 1482822 h 1482822"/>
              <a:gd name="connsiteX0" fmla="*/ 0 w 16818201"/>
              <a:gd name="connsiteY0" fmla="*/ 1478250 h 1482822"/>
              <a:gd name="connsiteX1" fmla="*/ 16818201 w 16818201"/>
              <a:gd name="connsiteY1" fmla="*/ 0 h 1482822"/>
              <a:gd name="connsiteX2" fmla="*/ 16811442 w 16818201"/>
              <a:gd name="connsiteY2" fmla="*/ 1482822 h 1482822"/>
              <a:gd name="connsiteX3" fmla="*/ 0 w 16818201"/>
              <a:gd name="connsiteY3" fmla="*/ 1478250 h 1482822"/>
              <a:gd name="connsiteX0" fmla="*/ 0 w 16437201"/>
              <a:gd name="connsiteY0" fmla="*/ 1119475 h 1482822"/>
              <a:gd name="connsiteX1" fmla="*/ 16437201 w 16437201"/>
              <a:gd name="connsiteY1" fmla="*/ 0 h 1482822"/>
              <a:gd name="connsiteX2" fmla="*/ 16430442 w 16437201"/>
              <a:gd name="connsiteY2" fmla="*/ 1482822 h 1482822"/>
              <a:gd name="connsiteX3" fmla="*/ 0 w 16437201"/>
              <a:gd name="connsiteY3" fmla="*/ 1119475 h 1482822"/>
              <a:gd name="connsiteX0" fmla="*/ 0 w 16875351"/>
              <a:gd name="connsiteY0" fmla="*/ 1484600 h 1484600"/>
              <a:gd name="connsiteX1" fmla="*/ 16875351 w 16875351"/>
              <a:gd name="connsiteY1" fmla="*/ 0 h 1484600"/>
              <a:gd name="connsiteX2" fmla="*/ 16868592 w 16875351"/>
              <a:gd name="connsiteY2" fmla="*/ 1482822 h 1484600"/>
              <a:gd name="connsiteX3" fmla="*/ 0 w 16875351"/>
              <a:gd name="connsiteY3" fmla="*/ 1484600 h 14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5351" h="1484600">
                <a:moveTo>
                  <a:pt x="0" y="1484600"/>
                </a:moveTo>
                <a:lnTo>
                  <a:pt x="16875351" y="0"/>
                </a:lnTo>
                <a:lnTo>
                  <a:pt x="16868592" y="1482822"/>
                </a:lnTo>
                <a:lnTo>
                  <a:pt x="0" y="1484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380A50-BCBC-932C-8C33-7858F416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1995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380A50-BCBC-932C-8C33-7858F416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1995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D253-9E9D-95C7-9155-4B38559E78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5755" y="2343155"/>
            <a:ext cx="8079559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26F2DE-7D7E-5382-82F5-B30575524B3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124009" y="2343155"/>
            <a:ext cx="8119348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19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sous-titre-Symb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e-outline">
            <a:extLst>
              <a:ext uri="{FF2B5EF4-FFF2-40B4-BE49-F238E27FC236}">
                <a16:creationId xmlns:a16="http://schemas.microsoft.com/office/drawing/2014/main" id="{FD26CA06-6CC5-782A-A478-8C4046BD1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815">
            <a:off x="11824226" y="5611487"/>
            <a:ext cx="9999058" cy="9870235"/>
          </a:xfrm>
          <a:prstGeom prst="rect">
            <a:avLst/>
          </a:prstGeom>
        </p:spPr>
      </p:pic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380A50-BCBC-932C-8C33-7858F416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1995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D253-9E9D-95C7-9155-4B38559E78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5755" y="2343155"/>
            <a:ext cx="8079559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26F2DE-7D7E-5382-82F5-B30575524B3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124009" y="2343155"/>
            <a:ext cx="8119348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47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sous-titre-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essous-lignes">
            <a:extLst>
              <a:ext uri="{FF2B5EF4-FFF2-40B4-BE49-F238E27FC236}">
                <a16:creationId xmlns:a16="http://schemas.microsoft.com/office/drawing/2014/main" id="{41A2FA90-3CB6-9D6D-F2C4-F4018FA24870}"/>
              </a:ext>
            </a:extLst>
          </p:cNvPr>
          <p:cNvGrpSpPr/>
          <p:nvPr userDrawn="1"/>
        </p:nvGrpSpPr>
        <p:grpSpPr>
          <a:xfrm>
            <a:off x="0" y="11130938"/>
            <a:ext cx="20105688" cy="180000"/>
            <a:chOff x="0" y="9234648"/>
            <a:chExt cx="20786496" cy="2251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133C09-777C-FAB2-8BF5-5369139DFB2C}"/>
                </a:ext>
              </a:extLst>
            </p:cNvPr>
            <p:cNvSpPr/>
            <p:nvPr userDrawn="1"/>
          </p:nvSpPr>
          <p:spPr>
            <a:xfrm>
              <a:off x="0" y="9234648"/>
              <a:ext cx="5196624" cy="225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4558FE-3AA7-2A7A-6627-486DAD6F8404}"/>
                </a:ext>
              </a:extLst>
            </p:cNvPr>
            <p:cNvSpPr/>
            <p:nvPr userDrawn="1"/>
          </p:nvSpPr>
          <p:spPr>
            <a:xfrm>
              <a:off x="5196624" y="9234648"/>
              <a:ext cx="5196624" cy="225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2195EA-CECE-27BC-1C87-D6E5E9056C22}"/>
                </a:ext>
              </a:extLst>
            </p:cNvPr>
            <p:cNvSpPr/>
            <p:nvPr userDrawn="1"/>
          </p:nvSpPr>
          <p:spPr>
            <a:xfrm>
              <a:off x="10393248" y="9234648"/>
              <a:ext cx="5196624" cy="22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B7339-6FB1-21D3-155F-2168C11C2635}"/>
                </a:ext>
              </a:extLst>
            </p:cNvPr>
            <p:cNvSpPr/>
            <p:nvPr userDrawn="1"/>
          </p:nvSpPr>
          <p:spPr>
            <a:xfrm>
              <a:off x="15589872" y="9234648"/>
              <a:ext cx="5196624" cy="225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380A50-BCBC-932C-8C33-7858F416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1995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D253-9E9D-95C7-9155-4B38559E78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5755" y="2343155"/>
            <a:ext cx="8079559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26F2DE-7D7E-5382-82F5-B30575524B3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124009" y="2343155"/>
            <a:ext cx="8119348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548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sous-titre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4">
            <a:extLst>
              <a:ext uri="{FF2B5EF4-FFF2-40B4-BE49-F238E27FC236}">
                <a16:creationId xmlns:a16="http://schemas.microsoft.com/office/drawing/2014/main" id="{6EFA5D6E-CDEB-69EC-F643-66D82F83ED2A}"/>
              </a:ext>
            </a:extLst>
          </p:cNvPr>
          <p:cNvSpPr/>
          <p:nvPr userDrawn="1"/>
        </p:nvSpPr>
        <p:spPr>
          <a:xfrm>
            <a:off x="3237096" y="9828116"/>
            <a:ext cx="16875351" cy="1484600"/>
          </a:xfrm>
          <a:custGeom>
            <a:avLst/>
            <a:gdLst>
              <a:gd name="connsiteX0" fmla="*/ 0 w 16399962"/>
              <a:gd name="connsiteY0" fmla="*/ 2744454 h 2744454"/>
              <a:gd name="connsiteX1" fmla="*/ 8199981 w 16399962"/>
              <a:gd name="connsiteY1" fmla="*/ 0 h 2744454"/>
              <a:gd name="connsiteX2" fmla="*/ 16399962 w 16399962"/>
              <a:gd name="connsiteY2" fmla="*/ 2744454 h 2744454"/>
              <a:gd name="connsiteX3" fmla="*/ 0 w 16399962"/>
              <a:gd name="connsiteY3" fmla="*/ 2744454 h 2744454"/>
              <a:gd name="connsiteX0" fmla="*/ 0 w 16429581"/>
              <a:gd name="connsiteY0" fmla="*/ 1469106 h 1469106"/>
              <a:gd name="connsiteX1" fmla="*/ 16429581 w 16429581"/>
              <a:gd name="connsiteY1" fmla="*/ 0 h 1469106"/>
              <a:gd name="connsiteX2" fmla="*/ 16399962 w 16429581"/>
              <a:gd name="connsiteY2" fmla="*/ 1469106 h 1469106"/>
              <a:gd name="connsiteX3" fmla="*/ 0 w 16429581"/>
              <a:gd name="connsiteY3" fmla="*/ 1469106 h 1469106"/>
              <a:gd name="connsiteX0" fmla="*/ 0 w 16399962"/>
              <a:gd name="connsiteY0" fmla="*/ 1427958 h 1427958"/>
              <a:gd name="connsiteX1" fmla="*/ 16191837 w 16399962"/>
              <a:gd name="connsiteY1" fmla="*/ 0 h 1427958"/>
              <a:gd name="connsiteX2" fmla="*/ 16399962 w 16399962"/>
              <a:gd name="connsiteY2" fmla="*/ 1427958 h 1427958"/>
              <a:gd name="connsiteX3" fmla="*/ 0 w 16399962"/>
              <a:gd name="connsiteY3" fmla="*/ 1427958 h 1427958"/>
              <a:gd name="connsiteX0" fmla="*/ 0 w 16406721"/>
              <a:gd name="connsiteY0" fmla="*/ 1482822 h 1482822"/>
              <a:gd name="connsiteX1" fmla="*/ 16406721 w 16406721"/>
              <a:gd name="connsiteY1" fmla="*/ 0 h 1482822"/>
              <a:gd name="connsiteX2" fmla="*/ 16399962 w 16406721"/>
              <a:gd name="connsiteY2" fmla="*/ 1482822 h 1482822"/>
              <a:gd name="connsiteX3" fmla="*/ 0 w 16406721"/>
              <a:gd name="connsiteY3" fmla="*/ 1482822 h 1482822"/>
              <a:gd name="connsiteX0" fmla="*/ 0 w 16818201"/>
              <a:gd name="connsiteY0" fmla="*/ 1478250 h 1482822"/>
              <a:gd name="connsiteX1" fmla="*/ 16818201 w 16818201"/>
              <a:gd name="connsiteY1" fmla="*/ 0 h 1482822"/>
              <a:gd name="connsiteX2" fmla="*/ 16811442 w 16818201"/>
              <a:gd name="connsiteY2" fmla="*/ 1482822 h 1482822"/>
              <a:gd name="connsiteX3" fmla="*/ 0 w 16818201"/>
              <a:gd name="connsiteY3" fmla="*/ 1478250 h 1482822"/>
              <a:gd name="connsiteX0" fmla="*/ 0 w 16437201"/>
              <a:gd name="connsiteY0" fmla="*/ 1119475 h 1482822"/>
              <a:gd name="connsiteX1" fmla="*/ 16437201 w 16437201"/>
              <a:gd name="connsiteY1" fmla="*/ 0 h 1482822"/>
              <a:gd name="connsiteX2" fmla="*/ 16430442 w 16437201"/>
              <a:gd name="connsiteY2" fmla="*/ 1482822 h 1482822"/>
              <a:gd name="connsiteX3" fmla="*/ 0 w 16437201"/>
              <a:gd name="connsiteY3" fmla="*/ 1119475 h 1482822"/>
              <a:gd name="connsiteX0" fmla="*/ 0 w 16875351"/>
              <a:gd name="connsiteY0" fmla="*/ 1484600 h 1484600"/>
              <a:gd name="connsiteX1" fmla="*/ 16875351 w 16875351"/>
              <a:gd name="connsiteY1" fmla="*/ 0 h 1484600"/>
              <a:gd name="connsiteX2" fmla="*/ 16868592 w 16875351"/>
              <a:gd name="connsiteY2" fmla="*/ 1482822 h 1484600"/>
              <a:gd name="connsiteX3" fmla="*/ 0 w 16875351"/>
              <a:gd name="connsiteY3" fmla="*/ 1484600 h 14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5351" h="1484600">
                <a:moveTo>
                  <a:pt x="0" y="1484600"/>
                </a:moveTo>
                <a:lnTo>
                  <a:pt x="16875351" y="0"/>
                </a:lnTo>
                <a:lnTo>
                  <a:pt x="16868592" y="1482822"/>
                </a:lnTo>
                <a:lnTo>
                  <a:pt x="0" y="1484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380A50-BCBC-932C-8C33-7858F416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1995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D253-9E9D-95C7-9155-4B38559E78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5755" y="2343155"/>
            <a:ext cx="8079559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26F2DE-7D7E-5382-82F5-B30575524B3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1124009" y="2343155"/>
            <a:ext cx="8119348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33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sous-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4111391"/>
            <a:ext cx="8121362" cy="619902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D253-9E9D-95C7-9155-4B38559E78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5755" y="2343155"/>
            <a:ext cx="8079559" cy="1358883"/>
          </a:xfrm>
        </p:spPr>
        <p:txBody>
          <a:bodyPr anchor="ctr" anchorCtr="0"/>
          <a:lstStyle>
            <a:lvl1pPr marL="0" indent="0">
              <a:buNone/>
              <a:defRPr sz="3958" b="0" i="0">
                <a:latin typeface="Arial" panose="020B06040202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CC120367-9E3C-39BE-C4AC-7A1570BE4D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1194630" y="2343154"/>
            <a:ext cx="8045870" cy="7967259"/>
          </a:xfrm>
          <a:custGeom>
            <a:avLst/>
            <a:gdLst>
              <a:gd name="connsiteX0" fmla="*/ 0 w 8045870"/>
              <a:gd name="connsiteY0" fmla="*/ 0 h 7967259"/>
              <a:gd name="connsiteX1" fmla="*/ 8045870 w 8045870"/>
              <a:gd name="connsiteY1" fmla="*/ 0 h 7967259"/>
              <a:gd name="connsiteX2" fmla="*/ 8045870 w 8045870"/>
              <a:gd name="connsiteY2" fmla="*/ 7967259 h 7967259"/>
              <a:gd name="connsiteX3" fmla="*/ 0 w 8045870"/>
              <a:gd name="connsiteY3" fmla="*/ 7967259 h 7967259"/>
              <a:gd name="connsiteX4" fmla="*/ 0 w 8045870"/>
              <a:gd name="connsiteY4" fmla="*/ 0 h 7967259"/>
              <a:gd name="connsiteX0" fmla="*/ 705223 w 8045870"/>
              <a:gd name="connsiteY0" fmla="*/ 5977 h 7967259"/>
              <a:gd name="connsiteX1" fmla="*/ 8045870 w 8045870"/>
              <a:gd name="connsiteY1" fmla="*/ 0 h 7967259"/>
              <a:gd name="connsiteX2" fmla="*/ 8045870 w 8045870"/>
              <a:gd name="connsiteY2" fmla="*/ 7967259 h 7967259"/>
              <a:gd name="connsiteX3" fmla="*/ 0 w 8045870"/>
              <a:gd name="connsiteY3" fmla="*/ 7967259 h 7967259"/>
              <a:gd name="connsiteX4" fmla="*/ 705223 w 8045870"/>
              <a:gd name="connsiteY4" fmla="*/ 5977 h 796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870" h="7967259">
                <a:moveTo>
                  <a:pt x="705223" y="5977"/>
                </a:moveTo>
                <a:lnTo>
                  <a:pt x="8045870" y="0"/>
                </a:lnTo>
                <a:lnTo>
                  <a:pt x="8045870" y="7967259"/>
                </a:lnTo>
                <a:lnTo>
                  <a:pt x="0" y="7967259"/>
                </a:lnTo>
                <a:lnTo>
                  <a:pt x="705223" y="5977"/>
                </a:lnTo>
                <a:close/>
              </a:path>
            </a:pathLst>
          </a:custGeom>
          <a:pattFill prst="pct90">
            <a:fgClr>
              <a:schemeClr val="accent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9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seul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756" y="665751"/>
            <a:ext cx="14034053" cy="1268051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  <p:grpSp>
        <p:nvGrpSpPr>
          <p:cNvPr id="24" name="O-">
            <a:extLst>
              <a:ext uri="{FF2B5EF4-FFF2-40B4-BE49-F238E27FC236}">
                <a16:creationId xmlns:a16="http://schemas.microsoft.com/office/drawing/2014/main" id="{B683DB9A-6AE1-4534-5320-818F335210F0}"/>
              </a:ext>
            </a:extLst>
          </p:cNvPr>
          <p:cNvGrpSpPr/>
          <p:nvPr userDrawn="1"/>
        </p:nvGrpSpPr>
        <p:grpSpPr>
          <a:xfrm>
            <a:off x="801029" y="1027350"/>
            <a:ext cx="1088165" cy="473363"/>
            <a:chOff x="3800297" y="1348926"/>
            <a:chExt cx="1108587" cy="47336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D40CC08-C12E-4451-5FD6-AD93FEF145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CA0A444A-115C-6B41-DED7-8127531CE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299A91-DB71-647B-7D5F-6F7E756B0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2706901"/>
            <a:ext cx="8121362" cy="7603514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1500"/>
              </a:spcAft>
              <a:buClr>
                <a:schemeClr val="tx1"/>
              </a:buClr>
              <a:buSzPct val="75000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FFBEF1-BBD4-97A7-7193-F14F1258B33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1194630" y="2343154"/>
            <a:ext cx="8045870" cy="7967259"/>
          </a:xfrm>
          <a:custGeom>
            <a:avLst/>
            <a:gdLst>
              <a:gd name="connsiteX0" fmla="*/ 0 w 8045870"/>
              <a:gd name="connsiteY0" fmla="*/ 0 h 7967259"/>
              <a:gd name="connsiteX1" fmla="*/ 8045870 w 8045870"/>
              <a:gd name="connsiteY1" fmla="*/ 0 h 7967259"/>
              <a:gd name="connsiteX2" fmla="*/ 8045870 w 8045870"/>
              <a:gd name="connsiteY2" fmla="*/ 7967259 h 7967259"/>
              <a:gd name="connsiteX3" fmla="*/ 0 w 8045870"/>
              <a:gd name="connsiteY3" fmla="*/ 7967259 h 7967259"/>
              <a:gd name="connsiteX4" fmla="*/ 0 w 8045870"/>
              <a:gd name="connsiteY4" fmla="*/ 0 h 7967259"/>
              <a:gd name="connsiteX0" fmla="*/ 705223 w 8045870"/>
              <a:gd name="connsiteY0" fmla="*/ 5977 h 7967259"/>
              <a:gd name="connsiteX1" fmla="*/ 8045870 w 8045870"/>
              <a:gd name="connsiteY1" fmla="*/ 0 h 7967259"/>
              <a:gd name="connsiteX2" fmla="*/ 8045870 w 8045870"/>
              <a:gd name="connsiteY2" fmla="*/ 7967259 h 7967259"/>
              <a:gd name="connsiteX3" fmla="*/ 0 w 8045870"/>
              <a:gd name="connsiteY3" fmla="*/ 7967259 h 7967259"/>
              <a:gd name="connsiteX4" fmla="*/ 705223 w 8045870"/>
              <a:gd name="connsiteY4" fmla="*/ 5977 h 796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870" h="7967259">
                <a:moveTo>
                  <a:pt x="705223" y="5977"/>
                </a:moveTo>
                <a:lnTo>
                  <a:pt x="8045870" y="0"/>
                </a:lnTo>
                <a:lnTo>
                  <a:pt x="8045870" y="7967259"/>
                </a:lnTo>
                <a:lnTo>
                  <a:pt x="0" y="7967259"/>
                </a:lnTo>
                <a:lnTo>
                  <a:pt x="705223" y="5977"/>
                </a:lnTo>
                <a:close/>
              </a:path>
            </a:pathLst>
          </a:custGeom>
          <a:pattFill prst="pct90">
            <a:fgClr>
              <a:schemeClr val="accent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uleur">
            <a:extLst>
              <a:ext uri="{FF2B5EF4-FFF2-40B4-BE49-F238E27FC236}">
                <a16:creationId xmlns:a16="http://schemas.microsoft.com/office/drawing/2014/main" id="{92EFC9D8-44FF-907C-8234-0691D4EE8013}"/>
              </a:ext>
            </a:extLst>
          </p:cNvPr>
          <p:cNvSpPr/>
          <p:nvPr userDrawn="1"/>
        </p:nvSpPr>
        <p:spPr>
          <a:xfrm>
            <a:off x="-7088" y="0"/>
            <a:ext cx="20123120" cy="10816681"/>
          </a:xfrm>
          <a:custGeom>
            <a:avLst/>
            <a:gdLst>
              <a:gd name="connsiteX0" fmla="*/ 0 w 20116032"/>
              <a:gd name="connsiteY0" fmla="*/ 0 h 4665006"/>
              <a:gd name="connsiteX1" fmla="*/ 20116032 w 20116032"/>
              <a:gd name="connsiteY1" fmla="*/ 0 h 4665006"/>
              <a:gd name="connsiteX2" fmla="*/ 20116032 w 20116032"/>
              <a:gd name="connsiteY2" fmla="*/ 4665006 h 4665006"/>
              <a:gd name="connsiteX3" fmla="*/ 0 w 20116032"/>
              <a:gd name="connsiteY3" fmla="*/ 4665006 h 4665006"/>
              <a:gd name="connsiteX4" fmla="*/ 0 w 20116032"/>
              <a:gd name="connsiteY4" fmla="*/ 0 h 4665006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23120 w 20123120"/>
              <a:gd name="connsiteY2" fmla="*/ 4665006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5 w 20123120"/>
              <a:gd name="connsiteY2" fmla="*/ 4903192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4977295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5431289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20" h="6507983">
                <a:moveTo>
                  <a:pt x="7088" y="0"/>
                </a:moveTo>
                <a:lnTo>
                  <a:pt x="20123120" y="0"/>
                </a:lnTo>
                <a:cubicBezTo>
                  <a:pt x="20119912" y="1634397"/>
                  <a:pt x="20116704" y="3796892"/>
                  <a:pt x="20113496" y="5431289"/>
                </a:cubicBezTo>
                <a:lnTo>
                  <a:pt x="0" y="6507983"/>
                </a:lnTo>
                <a:cubicBezTo>
                  <a:pt x="2363" y="4338655"/>
                  <a:pt x="4725" y="2169328"/>
                  <a:pt x="70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10" name="Rotation 5°" hidden="1">
            <a:extLst>
              <a:ext uri="{FF2B5EF4-FFF2-40B4-BE49-F238E27FC236}">
                <a16:creationId xmlns:a16="http://schemas.microsoft.com/office/drawing/2014/main" id="{9AE5F1DF-0C57-0FD8-52A1-655631029A24}"/>
              </a:ext>
            </a:extLst>
          </p:cNvPr>
          <p:cNvCxnSpPr>
            <a:cxnSpLocks/>
          </p:cNvCxnSpPr>
          <p:nvPr userDrawn="1"/>
        </p:nvCxnSpPr>
        <p:spPr>
          <a:xfrm rot="-300000">
            <a:off x="-1261760" y="9911808"/>
            <a:ext cx="226466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hidden="1">
            <a:extLst>
              <a:ext uri="{FF2B5EF4-FFF2-40B4-BE49-F238E27FC236}">
                <a16:creationId xmlns:a16="http://schemas.microsoft.com/office/drawing/2014/main" id="{984004F0-8564-C40B-AC26-8649DC20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79901"/>
            <a:ext cx="20116032" cy="13190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6116" y="4345265"/>
            <a:ext cx="12053455" cy="2620407"/>
          </a:xfrm>
        </p:spPr>
        <p:txBody>
          <a:bodyPr anchor="t" anchorCtr="0">
            <a:noAutofit/>
          </a:bodyPr>
          <a:lstStyle>
            <a:lvl1pPr algn="l">
              <a:defRPr sz="95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0A9B5B8-F9D7-C9AB-1FAC-A7C256E62BA0}"/>
              </a:ext>
            </a:extLst>
          </p:cNvPr>
          <p:cNvCxnSpPr>
            <a:cxnSpLocks/>
          </p:cNvCxnSpPr>
          <p:nvPr userDrawn="1"/>
        </p:nvCxnSpPr>
        <p:spPr>
          <a:xfrm>
            <a:off x="4171589" y="3422277"/>
            <a:ext cx="855843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-EN">
            <a:extLst>
              <a:ext uri="{FF2B5EF4-FFF2-40B4-BE49-F238E27FC236}">
                <a16:creationId xmlns:a16="http://schemas.microsoft.com/office/drawing/2014/main" id="{F820FB79-D0E7-7F2E-576E-47C7B3ABE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7902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uleur">
            <a:extLst>
              <a:ext uri="{FF2B5EF4-FFF2-40B4-BE49-F238E27FC236}">
                <a16:creationId xmlns:a16="http://schemas.microsoft.com/office/drawing/2014/main" id="{92EFC9D8-44FF-907C-8234-0691D4EE8013}"/>
              </a:ext>
            </a:extLst>
          </p:cNvPr>
          <p:cNvSpPr/>
          <p:nvPr userDrawn="1"/>
        </p:nvSpPr>
        <p:spPr>
          <a:xfrm>
            <a:off x="-7088" y="0"/>
            <a:ext cx="20123120" cy="10816681"/>
          </a:xfrm>
          <a:custGeom>
            <a:avLst/>
            <a:gdLst>
              <a:gd name="connsiteX0" fmla="*/ 0 w 20116032"/>
              <a:gd name="connsiteY0" fmla="*/ 0 h 4665006"/>
              <a:gd name="connsiteX1" fmla="*/ 20116032 w 20116032"/>
              <a:gd name="connsiteY1" fmla="*/ 0 h 4665006"/>
              <a:gd name="connsiteX2" fmla="*/ 20116032 w 20116032"/>
              <a:gd name="connsiteY2" fmla="*/ 4665006 h 4665006"/>
              <a:gd name="connsiteX3" fmla="*/ 0 w 20116032"/>
              <a:gd name="connsiteY3" fmla="*/ 4665006 h 4665006"/>
              <a:gd name="connsiteX4" fmla="*/ 0 w 20116032"/>
              <a:gd name="connsiteY4" fmla="*/ 0 h 4665006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23120 w 20123120"/>
              <a:gd name="connsiteY2" fmla="*/ 4665006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5 w 20123120"/>
              <a:gd name="connsiteY2" fmla="*/ 4903192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4977295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5431289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20" h="6507983">
                <a:moveTo>
                  <a:pt x="7088" y="0"/>
                </a:moveTo>
                <a:lnTo>
                  <a:pt x="20123120" y="0"/>
                </a:lnTo>
                <a:cubicBezTo>
                  <a:pt x="20119912" y="1634397"/>
                  <a:pt x="20116704" y="3796892"/>
                  <a:pt x="20113496" y="5431289"/>
                </a:cubicBezTo>
                <a:lnTo>
                  <a:pt x="0" y="6507983"/>
                </a:lnTo>
                <a:cubicBezTo>
                  <a:pt x="2363" y="4338655"/>
                  <a:pt x="4725" y="2169328"/>
                  <a:pt x="70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10" name="Rotation 5°" hidden="1">
            <a:extLst>
              <a:ext uri="{FF2B5EF4-FFF2-40B4-BE49-F238E27FC236}">
                <a16:creationId xmlns:a16="http://schemas.microsoft.com/office/drawing/2014/main" id="{9AE5F1DF-0C57-0FD8-52A1-655631029A24}"/>
              </a:ext>
            </a:extLst>
          </p:cNvPr>
          <p:cNvCxnSpPr>
            <a:cxnSpLocks/>
          </p:cNvCxnSpPr>
          <p:nvPr userDrawn="1"/>
        </p:nvCxnSpPr>
        <p:spPr>
          <a:xfrm rot="-300000">
            <a:off x="-1261760" y="9911808"/>
            <a:ext cx="226466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hidden="1">
            <a:extLst>
              <a:ext uri="{FF2B5EF4-FFF2-40B4-BE49-F238E27FC236}">
                <a16:creationId xmlns:a16="http://schemas.microsoft.com/office/drawing/2014/main" id="{984004F0-8564-C40B-AC26-8649DC20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79901"/>
            <a:ext cx="20116032" cy="13190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6116" y="4345265"/>
            <a:ext cx="12053455" cy="2620407"/>
          </a:xfrm>
        </p:spPr>
        <p:txBody>
          <a:bodyPr anchor="t" anchorCtr="0">
            <a:noAutofit/>
          </a:bodyPr>
          <a:lstStyle>
            <a:lvl1pPr algn="l">
              <a:defRPr sz="95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0A9B5B8-F9D7-C9AB-1FAC-A7C256E62BA0}"/>
              </a:ext>
            </a:extLst>
          </p:cNvPr>
          <p:cNvCxnSpPr>
            <a:cxnSpLocks/>
          </p:cNvCxnSpPr>
          <p:nvPr userDrawn="1"/>
        </p:nvCxnSpPr>
        <p:spPr>
          <a:xfrm>
            <a:off x="4171589" y="3422277"/>
            <a:ext cx="855843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-EN">
            <a:extLst>
              <a:ext uri="{FF2B5EF4-FFF2-40B4-BE49-F238E27FC236}">
                <a16:creationId xmlns:a16="http://schemas.microsoft.com/office/drawing/2014/main" id="{F820FB79-D0E7-7F2E-576E-47C7B3ABE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1388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uleur">
            <a:extLst>
              <a:ext uri="{FF2B5EF4-FFF2-40B4-BE49-F238E27FC236}">
                <a16:creationId xmlns:a16="http://schemas.microsoft.com/office/drawing/2014/main" id="{92EFC9D8-44FF-907C-8234-0691D4EE8013}"/>
              </a:ext>
            </a:extLst>
          </p:cNvPr>
          <p:cNvSpPr/>
          <p:nvPr userDrawn="1"/>
        </p:nvSpPr>
        <p:spPr>
          <a:xfrm>
            <a:off x="-7088" y="0"/>
            <a:ext cx="20123120" cy="10816681"/>
          </a:xfrm>
          <a:custGeom>
            <a:avLst/>
            <a:gdLst>
              <a:gd name="connsiteX0" fmla="*/ 0 w 20116032"/>
              <a:gd name="connsiteY0" fmla="*/ 0 h 4665006"/>
              <a:gd name="connsiteX1" fmla="*/ 20116032 w 20116032"/>
              <a:gd name="connsiteY1" fmla="*/ 0 h 4665006"/>
              <a:gd name="connsiteX2" fmla="*/ 20116032 w 20116032"/>
              <a:gd name="connsiteY2" fmla="*/ 4665006 h 4665006"/>
              <a:gd name="connsiteX3" fmla="*/ 0 w 20116032"/>
              <a:gd name="connsiteY3" fmla="*/ 4665006 h 4665006"/>
              <a:gd name="connsiteX4" fmla="*/ 0 w 20116032"/>
              <a:gd name="connsiteY4" fmla="*/ 0 h 4665006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23120 w 20123120"/>
              <a:gd name="connsiteY2" fmla="*/ 4665006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5 w 20123120"/>
              <a:gd name="connsiteY2" fmla="*/ 4903192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4977295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5431289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20" h="6507983">
                <a:moveTo>
                  <a:pt x="7088" y="0"/>
                </a:moveTo>
                <a:lnTo>
                  <a:pt x="20123120" y="0"/>
                </a:lnTo>
                <a:cubicBezTo>
                  <a:pt x="20119912" y="1634397"/>
                  <a:pt x="20116704" y="3796892"/>
                  <a:pt x="20113496" y="5431289"/>
                </a:cubicBezTo>
                <a:lnTo>
                  <a:pt x="0" y="6507983"/>
                </a:lnTo>
                <a:cubicBezTo>
                  <a:pt x="2363" y="4338655"/>
                  <a:pt x="4725" y="2169328"/>
                  <a:pt x="70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10" name="Rotation 5°" hidden="1">
            <a:extLst>
              <a:ext uri="{FF2B5EF4-FFF2-40B4-BE49-F238E27FC236}">
                <a16:creationId xmlns:a16="http://schemas.microsoft.com/office/drawing/2014/main" id="{9AE5F1DF-0C57-0FD8-52A1-655631029A24}"/>
              </a:ext>
            </a:extLst>
          </p:cNvPr>
          <p:cNvCxnSpPr>
            <a:cxnSpLocks/>
          </p:cNvCxnSpPr>
          <p:nvPr userDrawn="1"/>
        </p:nvCxnSpPr>
        <p:spPr>
          <a:xfrm rot="-300000">
            <a:off x="-1261760" y="9911808"/>
            <a:ext cx="226466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hidden="1">
            <a:extLst>
              <a:ext uri="{FF2B5EF4-FFF2-40B4-BE49-F238E27FC236}">
                <a16:creationId xmlns:a16="http://schemas.microsoft.com/office/drawing/2014/main" id="{984004F0-8564-C40B-AC26-8649DC20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79901"/>
            <a:ext cx="20116032" cy="13190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6116" y="4345265"/>
            <a:ext cx="12053455" cy="2620407"/>
          </a:xfrm>
        </p:spPr>
        <p:txBody>
          <a:bodyPr anchor="t" anchorCtr="0">
            <a:noAutofit/>
          </a:bodyPr>
          <a:lstStyle>
            <a:lvl1pPr algn="l">
              <a:defRPr sz="95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0A9B5B8-F9D7-C9AB-1FAC-A7C256E62BA0}"/>
              </a:ext>
            </a:extLst>
          </p:cNvPr>
          <p:cNvCxnSpPr>
            <a:cxnSpLocks/>
          </p:cNvCxnSpPr>
          <p:nvPr userDrawn="1"/>
        </p:nvCxnSpPr>
        <p:spPr>
          <a:xfrm>
            <a:off x="4171589" y="3422277"/>
            <a:ext cx="855843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-EN">
            <a:extLst>
              <a:ext uri="{FF2B5EF4-FFF2-40B4-BE49-F238E27FC236}">
                <a16:creationId xmlns:a16="http://schemas.microsoft.com/office/drawing/2014/main" id="{F820FB79-D0E7-7F2E-576E-47C7B3ABE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458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uleur">
            <a:extLst>
              <a:ext uri="{FF2B5EF4-FFF2-40B4-BE49-F238E27FC236}">
                <a16:creationId xmlns:a16="http://schemas.microsoft.com/office/drawing/2014/main" id="{92EFC9D8-44FF-907C-8234-0691D4EE8013}"/>
              </a:ext>
            </a:extLst>
          </p:cNvPr>
          <p:cNvSpPr/>
          <p:nvPr userDrawn="1"/>
        </p:nvSpPr>
        <p:spPr>
          <a:xfrm>
            <a:off x="-7088" y="0"/>
            <a:ext cx="20123120" cy="10816681"/>
          </a:xfrm>
          <a:custGeom>
            <a:avLst/>
            <a:gdLst>
              <a:gd name="connsiteX0" fmla="*/ 0 w 20116032"/>
              <a:gd name="connsiteY0" fmla="*/ 0 h 4665006"/>
              <a:gd name="connsiteX1" fmla="*/ 20116032 w 20116032"/>
              <a:gd name="connsiteY1" fmla="*/ 0 h 4665006"/>
              <a:gd name="connsiteX2" fmla="*/ 20116032 w 20116032"/>
              <a:gd name="connsiteY2" fmla="*/ 4665006 h 4665006"/>
              <a:gd name="connsiteX3" fmla="*/ 0 w 20116032"/>
              <a:gd name="connsiteY3" fmla="*/ 4665006 h 4665006"/>
              <a:gd name="connsiteX4" fmla="*/ 0 w 20116032"/>
              <a:gd name="connsiteY4" fmla="*/ 0 h 4665006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23120 w 20123120"/>
              <a:gd name="connsiteY2" fmla="*/ 4665006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5 w 20123120"/>
              <a:gd name="connsiteY2" fmla="*/ 4903192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4977295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5431289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20" h="6507983">
                <a:moveTo>
                  <a:pt x="7088" y="0"/>
                </a:moveTo>
                <a:lnTo>
                  <a:pt x="20123120" y="0"/>
                </a:lnTo>
                <a:cubicBezTo>
                  <a:pt x="20119912" y="1634397"/>
                  <a:pt x="20116704" y="3796892"/>
                  <a:pt x="20113496" y="5431289"/>
                </a:cubicBezTo>
                <a:lnTo>
                  <a:pt x="0" y="6507983"/>
                </a:lnTo>
                <a:cubicBezTo>
                  <a:pt x="2363" y="4338655"/>
                  <a:pt x="4725" y="2169328"/>
                  <a:pt x="70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10" name="Rotation 5°" hidden="1">
            <a:extLst>
              <a:ext uri="{FF2B5EF4-FFF2-40B4-BE49-F238E27FC236}">
                <a16:creationId xmlns:a16="http://schemas.microsoft.com/office/drawing/2014/main" id="{9AE5F1DF-0C57-0FD8-52A1-655631029A24}"/>
              </a:ext>
            </a:extLst>
          </p:cNvPr>
          <p:cNvCxnSpPr>
            <a:cxnSpLocks/>
          </p:cNvCxnSpPr>
          <p:nvPr userDrawn="1"/>
        </p:nvCxnSpPr>
        <p:spPr>
          <a:xfrm rot="-300000">
            <a:off x="-1261760" y="9911808"/>
            <a:ext cx="226466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hidden="1">
            <a:extLst>
              <a:ext uri="{FF2B5EF4-FFF2-40B4-BE49-F238E27FC236}">
                <a16:creationId xmlns:a16="http://schemas.microsoft.com/office/drawing/2014/main" id="{984004F0-8564-C40B-AC26-8649DC20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79901"/>
            <a:ext cx="20116032" cy="13190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6116" y="4345265"/>
            <a:ext cx="12053455" cy="2620407"/>
          </a:xfrm>
        </p:spPr>
        <p:txBody>
          <a:bodyPr anchor="t" anchorCtr="0">
            <a:noAutofit/>
          </a:bodyPr>
          <a:lstStyle>
            <a:lvl1pPr algn="l">
              <a:defRPr sz="95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0A9B5B8-F9D7-C9AB-1FAC-A7C256E62BA0}"/>
              </a:ext>
            </a:extLst>
          </p:cNvPr>
          <p:cNvCxnSpPr>
            <a:cxnSpLocks/>
          </p:cNvCxnSpPr>
          <p:nvPr userDrawn="1"/>
        </p:nvCxnSpPr>
        <p:spPr>
          <a:xfrm>
            <a:off x="4171589" y="3422277"/>
            <a:ext cx="855843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-EN">
            <a:extLst>
              <a:ext uri="{FF2B5EF4-FFF2-40B4-BE49-F238E27FC236}">
                <a16:creationId xmlns:a16="http://schemas.microsoft.com/office/drawing/2014/main" id="{F820FB79-D0E7-7F2E-576E-47C7B3ABE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0919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uleur">
            <a:extLst>
              <a:ext uri="{FF2B5EF4-FFF2-40B4-BE49-F238E27FC236}">
                <a16:creationId xmlns:a16="http://schemas.microsoft.com/office/drawing/2014/main" id="{92EFC9D8-44FF-907C-8234-0691D4EE8013}"/>
              </a:ext>
            </a:extLst>
          </p:cNvPr>
          <p:cNvSpPr/>
          <p:nvPr userDrawn="1"/>
        </p:nvSpPr>
        <p:spPr>
          <a:xfrm>
            <a:off x="-7088" y="0"/>
            <a:ext cx="20123120" cy="10816681"/>
          </a:xfrm>
          <a:custGeom>
            <a:avLst/>
            <a:gdLst>
              <a:gd name="connsiteX0" fmla="*/ 0 w 20116032"/>
              <a:gd name="connsiteY0" fmla="*/ 0 h 4665006"/>
              <a:gd name="connsiteX1" fmla="*/ 20116032 w 20116032"/>
              <a:gd name="connsiteY1" fmla="*/ 0 h 4665006"/>
              <a:gd name="connsiteX2" fmla="*/ 20116032 w 20116032"/>
              <a:gd name="connsiteY2" fmla="*/ 4665006 h 4665006"/>
              <a:gd name="connsiteX3" fmla="*/ 0 w 20116032"/>
              <a:gd name="connsiteY3" fmla="*/ 4665006 h 4665006"/>
              <a:gd name="connsiteX4" fmla="*/ 0 w 20116032"/>
              <a:gd name="connsiteY4" fmla="*/ 0 h 4665006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23120 w 20123120"/>
              <a:gd name="connsiteY2" fmla="*/ 4665006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5 w 20123120"/>
              <a:gd name="connsiteY2" fmla="*/ 4903192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4977295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5431289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20" h="6507983">
                <a:moveTo>
                  <a:pt x="7088" y="0"/>
                </a:moveTo>
                <a:lnTo>
                  <a:pt x="20123120" y="0"/>
                </a:lnTo>
                <a:cubicBezTo>
                  <a:pt x="20119912" y="1634397"/>
                  <a:pt x="20116704" y="3796892"/>
                  <a:pt x="20113496" y="5431289"/>
                </a:cubicBezTo>
                <a:lnTo>
                  <a:pt x="0" y="6507983"/>
                </a:lnTo>
                <a:cubicBezTo>
                  <a:pt x="2363" y="4338655"/>
                  <a:pt x="4725" y="2169328"/>
                  <a:pt x="70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10" name="Rotation 5°" hidden="1">
            <a:extLst>
              <a:ext uri="{FF2B5EF4-FFF2-40B4-BE49-F238E27FC236}">
                <a16:creationId xmlns:a16="http://schemas.microsoft.com/office/drawing/2014/main" id="{9AE5F1DF-0C57-0FD8-52A1-655631029A24}"/>
              </a:ext>
            </a:extLst>
          </p:cNvPr>
          <p:cNvCxnSpPr>
            <a:cxnSpLocks/>
          </p:cNvCxnSpPr>
          <p:nvPr userDrawn="1"/>
        </p:nvCxnSpPr>
        <p:spPr>
          <a:xfrm rot="-300000">
            <a:off x="-1261760" y="9911808"/>
            <a:ext cx="226466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hidden="1">
            <a:extLst>
              <a:ext uri="{FF2B5EF4-FFF2-40B4-BE49-F238E27FC236}">
                <a16:creationId xmlns:a16="http://schemas.microsoft.com/office/drawing/2014/main" id="{984004F0-8564-C40B-AC26-8649DC20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79901"/>
            <a:ext cx="20116032" cy="13190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6116" y="4345265"/>
            <a:ext cx="12053455" cy="2620407"/>
          </a:xfrm>
        </p:spPr>
        <p:txBody>
          <a:bodyPr anchor="t" anchorCtr="0">
            <a:noAutofit/>
          </a:bodyPr>
          <a:lstStyle>
            <a:lvl1pPr algn="l">
              <a:defRPr sz="95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0A9B5B8-F9D7-C9AB-1FAC-A7C256E62BA0}"/>
              </a:ext>
            </a:extLst>
          </p:cNvPr>
          <p:cNvCxnSpPr>
            <a:cxnSpLocks/>
          </p:cNvCxnSpPr>
          <p:nvPr userDrawn="1"/>
        </p:nvCxnSpPr>
        <p:spPr>
          <a:xfrm>
            <a:off x="4171589" y="3422277"/>
            <a:ext cx="855843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-EN">
            <a:extLst>
              <a:ext uri="{FF2B5EF4-FFF2-40B4-BE49-F238E27FC236}">
                <a16:creationId xmlns:a16="http://schemas.microsoft.com/office/drawing/2014/main" id="{F820FB79-D0E7-7F2E-576E-47C7B3ABE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35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uleur">
            <a:extLst>
              <a:ext uri="{FF2B5EF4-FFF2-40B4-BE49-F238E27FC236}">
                <a16:creationId xmlns:a16="http://schemas.microsoft.com/office/drawing/2014/main" id="{1E1FB509-0E9C-AC08-D40D-9FB920D944D1}"/>
              </a:ext>
            </a:extLst>
          </p:cNvPr>
          <p:cNvSpPr/>
          <p:nvPr userDrawn="1"/>
        </p:nvSpPr>
        <p:spPr>
          <a:xfrm>
            <a:off x="-7088" y="0"/>
            <a:ext cx="20123120" cy="10816681"/>
          </a:xfrm>
          <a:custGeom>
            <a:avLst/>
            <a:gdLst>
              <a:gd name="connsiteX0" fmla="*/ 0 w 20116032"/>
              <a:gd name="connsiteY0" fmla="*/ 0 h 4665006"/>
              <a:gd name="connsiteX1" fmla="*/ 20116032 w 20116032"/>
              <a:gd name="connsiteY1" fmla="*/ 0 h 4665006"/>
              <a:gd name="connsiteX2" fmla="*/ 20116032 w 20116032"/>
              <a:gd name="connsiteY2" fmla="*/ 4665006 h 4665006"/>
              <a:gd name="connsiteX3" fmla="*/ 0 w 20116032"/>
              <a:gd name="connsiteY3" fmla="*/ 4665006 h 4665006"/>
              <a:gd name="connsiteX4" fmla="*/ 0 w 20116032"/>
              <a:gd name="connsiteY4" fmla="*/ 0 h 4665006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23120 w 20123120"/>
              <a:gd name="connsiteY2" fmla="*/ 4665006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5 w 20123120"/>
              <a:gd name="connsiteY2" fmla="*/ 4903192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4977295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  <a:gd name="connsiteX0" fmla="*/ 7088 w 20123120"/>
              <a:gd name="connsiteY0" fmla="*/ 0 h 6507983"/>
              <a:gd name="connsiteX1" fmla="*/ 20123120 w 20123120"/>
              <a:gd name="connsiteY1" fmla="*/ 0 h 6507983"/>
              <a:gd name="connsiteX2" fmla="*/ 20113496 w 20123120"/>
              <a:gd name="connsiteY2" fmla="*/ 5431289 h 6507983"/>
              <a:gd name="connsiteX3" fmla="*/ 0 w 20123120"/>
              <a:gd name="connsiteY3" fmla="*/ 6507983 h 6507983"/>
              <a:gd name="connsiteX4" fmla="*/ 7088 w 20123120"/>
              <a:gd name="connsiteY4" fmla="*/ 0 h 650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3120" h="6507983">
                <a:moveTo>
                  <a:pt x="7088" y="0"/>
                </a:moveTo>
                <a:lnTo>
                  <a:pt x="20123120" y="0"/>
                </a:lnTo>
                <a:cubicBezTo>
                  <a:pt x="20119912" y="1634397"/>
                  <a:pt x="20116704" y="3796892"/>
                  <a:pt x="20113496" y="5431289"/>
                </a:cubicBezTo>
                <a:lnTo>
                  <a:pt x="0" y="6507983"/>
                </a:lnTo>
                <a:cubicBezTo>
                  <a:pt x="2363" y="4338655"/>
                  <a:pt x="4725" y="2169328"/>
                  <a:pt x="70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grpSp>
        <p:nvGrpSpPr>
          <p:cNvPr id="15" name="Dessous-lignes">
            <a:extLst>
              <a:ext uri="{FF2B5EF4-FFF2-40B4-BE49-F238E27FC236}">
                <a16:creationId xmlns:a16="http://schemas.microsoft.com/office/drawing/2014/main" id="{B1E001D9-8C78-EEE4-A6C3-609FC81D8560}"/>
              </a:ext>
            </a:extLst>
          </p:cNvPr>
          <p:cNvGrpSpPr/>
          <p:nvPr userDrawn="1"/>
        </p:nvGrpSpPr>
        <p:grpSpPr>
          <a:xfrm>
            <a:off x="0" y="11130938"/>
            <a:ext cx="20105688" cy="180000"/>
            <a:chOff x="0" y="9234648"/>
            <a:chExt cx="20786496" cy="2251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2CC526-C55C-6702-4D9B-CCB6785F5DF8}"/>
                </a:ext>
              </a:extLst>
            </p:cNvPr>
            <p:cNvSpPr/>
            <p:nvPr userDrawn="1"/>
          </p:nvSpPr>
          <p:spPr>
            <a:xfrm>
              <a:off x="0" y="9234648"/>
              <a:ext cx="5196624" cy="2251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F61B85-C123-1796-977B-9EAB01CDD52A}"/>
                </a:ext>
              </a:extLst>
            </p:cNvPr>
            <p:cNvSpPr/>
            <p:nvPr userDrawn="1"/>
          </p:nvSpPr>
          <p:spPr>
            <a:xfrm>
              <a:off x="5196624" y="9234648"/>
              <a:ext cx="5196624" cy="225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4F9592-5902-D7F1-AD82-603E56D887FF}"/>
                </a:ext>
              </a:extLst>
            </p:cNvPr>
            <p:cNvSpPr/>
            <p:nvPr userDrawn="1"/>
          </p:nvSpPr>
          <p:spPr>
            <a:xfrm>
              <a:off x="10393248" y="9234648"/>
              <a:ext cx="5196624" cy="2251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BC8226-38EC-2ED6-80D5-B1DC59EC73EE}"/>
                </a:ext>
              </a:extLst>
            </p:cNvPr>
            <p:cNvSpPr/>
            <p:nvPr userDrawn="1"/>
          </p:nvSpPr>
          <p:spPr>
            <a:xfrm>
              <a:off x="15589872" y="9234648"/>
              <a:ext cx="5196624" cy="2251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34" name="angle 5*" hidden="1">
            <a:extLst>
              <a:ext uri="{FF2B5EF4-FFF2-40B4-BE49-F238E27FC236}">
                <a16:creationId xmlns:a16="http://schemas.microsoft.com/office/drawing/2014/main" id="{CDC49E2E-319F-C876-FE4D-E63982339D9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66820" y="5439559"/>
            <a:ext cx="23980683" cy="21902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Logo-EN">
            <a:extLst>
              <a:ext uri="{FF2B5EF4-FFF2-40B4-BE49-F238E27FC236}">
                <a16:creationId xmlns:a16="http://schemas.microsoft.com/office/drawing/2014/main" id="{C924967C-8754-98C9-9215-E50858370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28" y="1525386"/>
            <a:ext cx="6812477" cy="2058552"/>
          </a:xfrm>
          <a:prstGeom prst="rect">
            <a:avLst/>
          </a:prstGeom>
        </p:spPr>
      </p:pic>
      <p:grpSp>
        <p:nvGrpSpPr>
          <p:cNvPr id="21" name="O-">
            <a:extLst>
              <a:ext uri="{FF2B5EF4-FFF2-40B4-BE49-F238E27FC236}">
                <a16:creationId xmlns:a16="http://schemas.microsoft.com/office/drawing/2014/main" id="{64767229-1297-BAA4-699B-8D246E039816}"/>
              </a:ext>
            </a:extLst>
          </p:cNvPr>
          <p:cNvGrpSpPr/>
          <p:nvPr userDrawn="1"/>
        </p:nvGrpSpPr>
        <p:grpSpPr>
          <a:xfrm>
            <a:off x="2341796" y="5183875"/>
            <a:ext cx="1088165" cy="473363"/>
            <a:chOff x="3800297" y="1348926"/>
            <a:chExt cx="1108587" cy="47336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CAAE7B2-2AAC-7DE1-78A5-DFF3350246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00297" y="1348926"/>
              <a:ext cx="473363" cy="473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28B583F-D77F-689F-D034-485C7AA065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36979" y="1585608"/>
              <a:ext cx="87190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Rotation 5°" hidden="1">
            <a:extLst>
              <a:ext uri="{FF2B5EF4-FFF2-40B4-BE49-F238E27FC236}">
                <a16:creationId xmlns:a16="http://schemas.microsoft.com/office/drawing/2014/main" id="{A73049D1-1E06-EF8C-800A-35730C8F03E5}"/>
              </a:ext>
            </a:extLst>
          </p:cNvPr>
          <p:cNvCxnSpPr>
            <a:cxnSpLocks/>
          </p:cNvCxnSpPr>
          <p:nvPr userDrawn="1"/>
        </p:nvCxnSpPr>
        <p:spPr>
          <a:xfrm rot="-300000">
            <a:off x="-1261760" y="6611048"/>
            <a:ext cx="226466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A5EE83A-7739-42B5-1D2F-7ECFF64E5B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0802" y="9864239"/>
            <a:ext cx="852517" cy="62974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6058F57-A514-9E10-F090-EACB58451F15}"/>
              </a:ext>
            </a:extLst>
          </p:cNvPr>
          <p:cNvSpPr txBox="1"/>
          <p:nvPr userDrawn="1"/>
        </p:nvSpPr>
        <p:spPr>
          <a:xfrm>
            <a:off x="3924625" y="5064605"/>
            <a:ext cx="1004846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3500" b="0" i="0" dirty="0">
                <a:solidFill>
                  <a:schemeClr val="bg1"/>
                </a:solidFill>
                <a:latin typeface="Arial" panose="020B0604020202020204" pitchFamily="34" charset="0"/>
              </a:rPr>
              <a:t>Centre for </a:t>
            </a:r>
            <a:r>
              <a:rPr lang="fr-FR" sz="3500" b="0" i="0" dirty="0" err="1">
                <a:solidFill>
                  <a:schemeClr val="bg1"/>
                </a:solidFill>
                <a:latin typeface="Arial" panose="020B0604020202020204" pitchFamily="34" charset="0"/>
              </a:rPr>
              <a:t>Cybersecurity</a:t>
            </a:r>
            <a:r>
              <a:rPr lang="fr-FR" sz="3500" b="0" i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3500" b="0" i="0" dirty="0" err="1">
                <a:solidFill>
                  <a:schemeClr val="bg1"/>
                </a:solidFill>
                <a:latin typeface="Arial" panose="020B0604020202020204" pitchFamily="34" charset="0"/>
              </a:rPr>
              <a:t>Belgium</a:t>
            </a:r>
            <a:br>
              <a:rPr lang="fr-FR" sz="3500" b="0" i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sz="3500" b="0" i="1" dirty="0">
                <a:solidFill>
                  <a:schemeClr val="bg1"/>
                </a:solidFill>
                <a:latin typeface="Arial" panose="020B0604020202020204" pitchFamily="34" charset="0"/>
              </a:rPr>
              <a:t>Under the </a:t>
            </a:r>
            <a:r>
              <a:rPr lang="fr-FR" sz="3500" b="0" i="1" dirty="0" err="1">
                <a:solidFill>
                  <a:schemeClr val="bg1"/>
                </a:solidFill>
                <a:latin typeface="Arial" panose="020B0604020202020204" pitchFamily="34" charset="0"/>
              </a:rPr>
              <a:t>authority</a:t>
            </a:r>
            <a:r>
              <a:rPr lang="fr-FR" sz="3500" b="0" i="1" dirty="0">
                <a:solidFill>
                  <a:schemeClr val="bg1"/>
                </a:solidFill>
                <a:latin typeface="Arial" panose="020B0604020202020204" pitchFamily="34" charset="0"/>
              </a:rPr>
              <a:t> of the Prime </a:t>
            </a:r>
            <a:r>
              <a:rPr lang="fr-FR" sz="3500" b="0" i="1" dirty="0" err="1">
                <a:solidFill>
                  <a:schemeClr val="bg1"/>
                </a:solidFill>
                <a:latin typeface="Arial" panose="020B0604020202020204" pitchFamily="34" charset="0"/>
              </a:rPr>
              <a:t>Minister</a:t>
            </a:r>
            <a:endParaRPr lang="fr-FR" sz="3500" b="0" i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3500" b="0" i="0" dirty="0">
                <a:solidFill>
                  <a:schemeClr val="bg1"/>
                </a:solidFill>
                <a:latin typeface="Arial" panose="020B0604020202020204" pitchFamily="34" charset="0"/>
              </a:rPr>
              <a:t>Rue de la Loi / </a:t>
            </a:r>
            <a:r>
              <a:rPr lang="fr-FR" sz="3500" b="0" i="0" dirty="0" err="1">
                <a:solidFill>
                  <a:schemeClr val="bg1"/>
                </a:solidFill>
                <a:latin typeface="Arial" panose="020B0604020202020204" pitchFamily="34" charset="0"/>
              </a:rPr>
              <a:t>Wetstraat</a:t>
            </a:r>
            <a:r>
              <a:rPr lang="fr-FR" sz="3500" b="0" i="0" dirty="0">
                <a:solidFill>
                  <a:schemeClr val="bg1"/>
                </a:solidFill>
                <a:latin typeface="Arial" panose="020B0604020202020204" pitchFamily="34" charset="0"/>
              </a:rPr>
              <a:t> 18 - 1000 Brussels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3500" b="0" i="0" dirty="0" err="1">
                <a:solidFill>
                  <a:schemeClr val="bg1"/>
                </a:solidFill>
                <a:latin typeface="Arial" panose="020B0604020202020204" pitchFamily="34" charset="0"/>
              </a:rPr>
              <a:t>www.ccb.belgium.be</a:t>
            </a:r>
            <a:endParaRPr lang="fr-FR" sz="3500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0D4007-268A-5B1C-DB5C-F5D18C6983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14330860" y="-426720"/>
            <a:ext cx="7772400" cy="7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Symb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e-outline">
            <a:extLst>
              <a:ext uri="{FF2B5EF4-FFF2-40B4-BE49-F238E27FC236}">
                <a16:creationId xmlns:a16="http://schemas.microsoft.com/office/drawing/2014/main" id="{656BF6FC-E256-FC58-0709-C795D99E2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815">
            <a:off x="11824226" y="5611487"/>
            <a:ext cx="9999058" cy="9870235"/>
          </a:xfrm>
          <a:prstGeom prst="rect">
            <a:avLst/>
          </a:prstGeom>
        </p:spPr>
      </p:pic>
      <p:grpSp>
        <p:nvGrpSpPr>
          <p:cNvPr id="23" name="O-">
            <a:extLst>
              <a:ext uri="{FF2B5EF4-FFF2-40B4-BE49-F238E27FC236}">
                <a16:creationId xmlns:a16="http://schemas.microsoft.com/office/drawing/2014/main" id="{927957BC-EAD6-C9F3-D760-119611719ABD}"/>
              </a:ext>
            </a:extLst>
          </p:cNvPr>
          <p:cNvGrpSpPr/>
          <p:nvPr userDrawn="1"/>
        </p:nvGrpSpPr>
        <p:grpSpPr>
          <a:xfrm>
            <a:off x="18992369" y="10645187"/>
            <a:ext cx="250988" cy="125999"/>
            <a:chOff x="18992369" y="10508834"/>
            <a:chExt cx="250988" cy="12599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10B4B0C-D228-8447-4ECF-8F6AF3603E6B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19117358" y="10508834"/>
              <a:ext cx="125999" cy="125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0" i="0" dirty="0">
                <a:latin typeface="Arial" panose="020B0604020202020204" pitchFamily="34" charset="0"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A97D759-622D-9224-3F8E-CB7ABE1EE8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8992369" y="10571834"/>
              <a:ext cx="198120" cy="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N°">
            <a:extLst>
              <a:ext uri="{FF2B5EF4-FFF2-40B4-BE49-F238E27FC236}">
                <a16:creationId xmlns:a16="http://schemas.microsoft.com/office/drawing/2014/main" id="{F5A9C04D-EFCC-650F-A0F4-C76F536F3C54}"/>
              </a:ext>
            </a:extLst>
          </p:cNvPr>
          <p:cNvSpPr txBox="1"/>
          <p:nvPr userDrawn="1"/>
        </p:nvSpPr>
        <p:spPr>
          <a:xfrm>
            <a:off x="18282076" y="10546605"/>
            <a:ext cx="7102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3"/>
                </a:solidFill>
                <a:latin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8" name="Logo-EN">
            <a:extLst>
              <a:ext uri="{FF2B5EF4-FFF2-40B4-BE49-F238E27FC236}">
                <a16:creationId xmlns:a16="http://schemas.microsoft.com/office/drawing/2014/main" id="{BF1190A5-76BA-9F4C-5249-E66461006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755" y="665751"/>
            <a:ext cx="2419602" cy="7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07/05/2025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9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2" r:id="rId5"/>
    <p:sldLayoutId id="2147483683" r:id="rId6"/>
    <p:sldLayoutId id="2147483685" r:id="rId7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07/05/2025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8" r:id="rId2"/>
    <p:sldLayoutId id="2147483692" r:id="rId3"/>
    <p:sldLayoutId id="2147483687" r:id="rId4"/>
    <p:sldLayoutId id="2147483680" r:id="rId5"/>
    <p:sldLayoutId id="2147483689" r:id="rId6"/>
    <p:sldLayoutId id="2147483693" r:id="rId7"/>
    <p:sldLayoutId id="2147483686" r:id="rId8"/>
    <p:sldLayoutId id="2147483662" r:id="rId9"/>
    <p:sldLayoutId id="2147483694" r:id="rId10"/>
    <p:sldLayoutId id="2147483695" r:id="rId11"/>
    <p:sldLayoutId id="2147483696" r:id="rId12"/>
    <p:sldLayoutId id="2147483679" r:id="rId13"/>
    <p:sldLayoutId id="2147483700" r:id="rId14"/>
    <p:sldLayoutId id="2147483701" r:id="rId15"/>
    <p:sldLayoutId id="2147483702" r:id="rId16"/>
    <p:sldLayoutId id="2147483684" r:id="rId17"/>
    <p:sldLayoutId id="2147483699" r:id="rId18"/>
    <p:sldLayoutId id="2147483697" r:id="rId19"/>
    <p:sldLayoutId id="2147483698" r:id="rId20"/>
    <p:sldLayoutId id="2147483690" r:id="rId21"/>
    <p:sldLayoutId id="2147483691" r:id="rId22"/>
    <p:sldLayoutId id="2147483703" r:id="rId23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9DE4F2C-67C8-8946-89D0-B408980A2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Karl Dobbelaere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40C79-48E8-A948-9429-B498F9A3C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b="0" i="0" dirty="0" err="1">
                <a:solidFill>
                  <a:srgbClr val="1D1D1D"/>
                </a:solidFill>
                <a:effectLst/>
                <a:latin typeface="Roboto" panose="02000000000000000000" pitchFamily="2" charset="0"/>
              </a:rPr>
              <a:t>CyFun</a:t>
            </a:r>
            <a:r>
              <a:rPr lang="nl-BE" b="0" i="0" dirty="0">
                <a:solidFill>
                  <a:srgbClr val="1D1D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l-BE" b="0" i="0" dirty="0" err="1">
                <a:solidFill>
                  <a:srgbClr val="1D1D1D"/>
                </a:solidFill>
                <a:effectLst/>
                <a:latin typeface="Roboto" panose="02000000000000000000" pitchFamily="2" charset="0"/>
              </a:rPr>
              <a:t>toolbox</a:t>
            </a:r>
            <a:r>
              <a:rPr lang="nl-BE" b="0" i="0" dirty="0">
                <a:solidFill>
                  <a:srgbClr val="1D1D1D"/>
                </a:solidFill>
                <a:effectLst/>
                <a:latin typeface="Roboto" panose="02000000000000000000" pitchFamily="2" charset="0"/>
              </a:rPr>
              <a:t> en </a:t>
            </a:r>
            <a:r>
              <a:rPr lang="nl-BE" b="0" i="0" dirty="0" err="1">
                <a:solidFill>
                  <a:srgbClr val="1D1D1D"/>
                </a:solidFill>
                <a:effectLst/>
                <a:latin typeface="Roboto" panose="02000000000000000000" pitchFamily="2" charset="0"/>
              </a:rPr>
              <a:t>safeonweb@work</a:t>
            </a:r>
            <a:r>
              <a:rPr lang="nl-BE" b="0" i="0" dirty="0">
                <a:solidFill>
                  <a:srgbClr val="1D1D1D"/>
                </a:solidFill>
                <a:effectLst/>
                <a:latin typeface="Roboto" panose="02000000000000000000" pitchFamily="2" charset="0"/>
              </a:rPr>
              <a:t> voor kmo’s</a:t>
            </a:r>
            <a:endParaRPr lang="fr-FR" dirty="0"/>
          </a:p>
        </p:txBody>
      </p:sp>
      <p:sp>
        <p:nvSpPr>
          <p:cNvPr id="4" name="TLP">
            <a:extLst>
              <a:ext uri="{FF2B5EF4-FFF2-40B4-BE49-F238E27FC236}">
                <a16:creationId xmlns:a16="http://schemas.microsoft.com/office/drawing/2014/main" id="{A98040DE-8786-7AAF-EF98-456FE040CB58}"/>
              </a:ext>
            </a:extLst>
          </p:cNvPr>
          <p:cNvSpPr txBox="1"/>
          <p:nvPr/>
        </p:nvSpPr>
        <p:spPr>
          <a:xfrm>
            <a:off x="18118183" y="518160"/>
            <a:ext cx="1518364" cy="369332"/>
          </a:xfrm>
          <a:prstGeom prst="rect">
            <a:avLst/>
          </a:prstGeom>
          <a:solidFill>
            <a:srgbClr val="131017"/>
          </a:solidFill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30F900"/>
                </a:solidFill>
                <a:latin typeface="Arial" panose="020B0604020202020204" pitchFamily="34" charset="0"/>
              </a:rPr>
              <a:t>TLP:GREEN</a:t>
            </a:r>
            <a:endParaRPr lang="fr-FR" dirty="0">
              <a:solidFill>
                <a:srgbClr val="30F9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F5A11-4AEE-725E-C1DD-F5C587E0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Safeonweb@work</a:t>
            </a:r>
            <a:br>
              <a:rPr lang="fr-FR" dirty="0"/>
            </a:br>
            <a:endParaRPr lang="fr-FR" sz="5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01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D2155-F82C-6FFF-E048-8B8EDEAE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Safeonweb@work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FA4E79-2E85-D9F7-ECD0-07979FF545C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219739" y="4111391"/>
            <a:ext cx="8441635" cy="619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Safeonweb@work</a:t>
            </a:r>
            <a:r>
              <a:rPr lang="en-US" sz="3200" dirty="0"/>
              <a:t> is an initiative of the Cybersecurity Centre Belgium (CCB) aimed at Belgian companies and </a:t>
            </a:r>
            <a:r>
              <a:rPr lang="en-US" sz="3200" dirty="0" err="1"/>
              <a:t>organisations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Its aim is to strengthen the cybersecurity of Belgian companies and </a:t>
            </a:r>
            <a:r>
              <a:rPr lang="en-US" sz="3200" dirty="0" err="1"/>
              <a:t>organisations</a:t>
            </a:r>
            <a:r>
              <a:rPr lang="en-US" sz="3200" dirty="0"/>
              <a:t> by providing them with advice, recommendations and tools via various services, enabling them to identify and mitigate the vulnerabilities of their systems and to be alerted to cyberthreats.</a:t>
            </a:r>
            <a:endParaRPr lang="fr-FR" sz="32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4E477-EF24-E933-70CD-B2199C2A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9739" y="2343155"/>
            <a:ext cx="8079559" cy="1358883"/>
          </a:xfrm>
        </p:spPr>
        <p:txBody>
          <a:bodyPr/>
          <a:lstStyle/>
          <a:p>
            <a:r>
              <a:rPr lang="fr-FR" dirty="0"/>
              <a:t>https://atwork.safeonweb.be/</a:t>
            </a:r>
          </a:p>
        </p:txBody>
      </p:sp>
      <p:pic>
        <p:nvPicPr>
          <p:cNvPr id="8" name="Picture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766CB9-5697-25AA-4642-EC3773C9DF4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693" b="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D2155-F82C-6FFF-E048-8B8EDEAE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Tools and </a:t>
            </a:r>
            <a:r>
              <a:rPr lang="fr-FR" dirty="0" err="1"/>
              <a:t>Resources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FA4E79-2E85-D9F7-ECD0-07979FF545C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/>
              <a:t>CyberFundamentals</a:t>
            </a:r>
            <a:r>
              <a:rPr lang="fr-FR" dirty="0"/>
              <a:t> </a:t>
            </a:r>
            <a:r>
              <a:rPr lang="fr-FR" dirty="0" err="1"/>
              <a:t>framework</a:t>
            </a:r>
            <a:endParaRPr lang="fr-FR" dirty="0"/>
          </a:p>
          <a:p>
            <a:r>
              <a:rPr lang="fr-FR" dirty="0"/>
              <a:t>Self-</a:t>
            </a:r>
            <a:r>
              <a:rPr lang="fr-FR" dirty="0" err="1"/>
              <a:t>Assessment</a:t>
            </a:r>
            <a:endParaRPr lang="fr-FR" dirty="0"/>
          </a:p>
          <a:p>
            <a:r>
              <a:rPr lang="fr-FR" dirty="0"/>
              <a:t>Policy </a:t>
            </a:r>
            <a:r>
              <a:rPr lang="fr-FR" dirty="0" err="1"/>
              <a:t>templates</a:t>
            </a:r>
            <a:endParaRPr lang="fr-FR" dirty="0"/>
          </a:p>
          <a:p>
            <a:r>
              <a:rPr lang="fr-FR" dirty="0"/>
              <a:t>News, Guidelines and Reports</a:t>
            </a:r>
          </a:p>
          <a:p>
            <a:r>
              <a:rPr lang="fr-FR" dirty="0"/>
              <a:t>Articles – Top </a:t>
            </a:r>
            <a:r>
              <a:rPr lang="fr-FR" dirty="0" err="1"/>
              <a:t>Advice</a:t>
            </a:r>
            <a:r>
              <a:rPr lang="fr-FR" dirty="0"/>
              <a:t> and Common </a:t>
            </a:r>
            <a:r>
              <a:rPr lang="fr-FR" dirty="0" err="1"/>
              <a:t>Threats</a:t>
            </a:r>
            <a:endParaRPr lang="fr-FR" dirty="0"/>
          </a:p>
          <a:p>
            <a:r>
              <a:rPr lang="fr-FR" dirty="0" err="1"/>
              <a:t>Videos</a:t>
            </a:r>
            <a:r>
              <a:rPr lang="fr-FR" dirty="0"/>
              <a:t> and Webinars</a:t>
            </a:r>
          </a:p>
          <a:p>
            <a:r>
              <a:rPr lang="fr-FR" dirty="0"/>
              <a:t>Quick </a:t>
            </a:r>
            <a:r>
              <a:rPr lang="fr-FR" dirty="0" err="1"/>
              <a:t>Wins</a:t>
            </a:r>
            <a:r>
              <a:rPr lang="fr-FR" dirty="0"/>
              <a:t>, </a:t>
            </a:r>
            <a:r>
              <a:rPr lang="fr-FR" dirty="0" err="1"/>
              <a:t>list</a:t>
            </a:r>
            <a:r>
              <a:rPr lang="fr-FR" dirty="0"/>
              <a:t> of subsidies and </a:t>
            </a:r>
            <a:r>
              <a:rPr lang="fr-FR" dirty="0" err="1"/>
              <a:t>other</a:t>
            </a:r>
            <a:r>
              <a:rPr lang="fr-FR" dirty="0"/>
              <a:t> initiatives in Belgium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4E477-EF24-E933-70CD-B2199C2A9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Cybersecurity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materials</a:t>
            </a:r>
            <a:endParaRPr lang="fr-FR" dirty="0"/>
          </a:p>
        </p:txBody>
      </p:sp>
      <p:pic>
        <p:nvPicPr>
          <p:cNvPr id="9" name="Picture 8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D989E79-F92D-7EE2-7558-135E72FF0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782" y="2418791"/>
            <a:ext cx="6610923" cy="702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2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D2155-F82C-6FFF-E048-8B8EDEAE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Cyber </a:t>
            </a:r>
            <a:r>
              <a:rPr lang="fr-FR" dirty="0" err="1"/>
              <a:t>Threat</a:t>
            </a:r>
            <a:r>
              <a:rPr lang="fr-FR" dirty="0"/>
              <a:t> </a:t>
            </a:r>
            <a:r>
              <a:rPr lang="fr-FR" dirty="0" err="1"/>
              <a:t>Alerts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FA4E79-2E85-D9F7-ECD0-07979FF545C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25756" y="4896677"/>
            <a:ext cx="8121362" cy="5413737"/>
          </a:xfrm>
        </p:spPr>
        <p:txBody>
          <a:bodyPr>
            <a:normAutofit/>
          </a:bodyPr>
          <a:lstStyle/>
          <a:p>
            <a:r>
              <a:rPr lang="en-US" sz="2800" dirty="0"/>
              <a:t>Stay alerted of threats and vulnerabilities ;</a:t>
            </a:r>
          </a:p>
          <a:p>
            <a:r>
              <a:rPr lang="en-US" sz="2800" dirty="0"/>
              <a:t>Improve your </a:t>
            </a:r>
            <a:r>
              <a:rPr lang="en-US" sz="2800" dirty="0" err="1"/>
              <a:t>organisation's</a:t>
            </a:r>
            <a:r>
              <a:rPr lang="en-US" sz="2800" dirty="0"/>
              <a:t> protection ;</a:t>
            </a:r>
          </a:p>
          <a:p>
            <a:r>
              <a:rPr lang="en-US" sz="2800" dirty="0"/>
              <a:t>Gain Trust in the security of your network ;</a:t>
            </a:r>
          </a:p>
          <a:p>
            <a:r>
              <a:rPr lang="en-US" sz="2800" dirty="0"/>
              <a:t>Accessible to all companies and </a:t>
            </a:r>
            <a:r>
              <a:rPr lang="en-US" sz="2800" dirty="0" err="1"/>
              <a:t>organisations</a:t>
            </a:r>
            <a:r>
              <a:rPr lang="en-US" sz="2800" dirty="0"/>
              <a:t> in Belgium ;</a:t>
            </a:r>
            <a:endParaRPr lang="fr-FR" sz="2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4E477-EF24-E933-70CD-B2199C2A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6657" y="2541937"/>
            <a:ext cx="8079559" cy="135888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Cyber Threat Alerts service helps your </a:t>
            </a:r>
            <a:r>
              <a:rPr lang="en-US" sz="2800" dirty="0" err="1"/>
              <a:t>organisation</a:t>
            </a:r>
            <a:r>
              <a:rPr lang="en-US" sz="2800" dirty="0"/>
              <a:t> to investigate and mitigate potential cyber threats on your network by being notified of vulnerabilities and infections.</a:t>
            </a:r>
            <a:endParaRPr lang="fr-FR" sz="2800" dirty="0"/>
          </a:p>
        </p:txBody>
      </p:sp>
      <p:pic>
        <p:nvPicPr>
          <p:cNvPr id="6" name="Picture 5" descr="A computer with a red sign and keyboard&#10;&#10;AI-generated content may be incorrect.">
            <a:extLst>
              <a:ext uri="{FF2B5EF4-FFF2-40B4-BE49-F238E27FC236}">
                <a16:creationId xmlns:a16="http://schemas.microsoft.com/office/drawing/2014/main" id="{2373FA8F-E7EA-6BB7-78A0-0BEEF277F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873" y="3097619"/>
            <a:ext cx="6173693" cy="55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D2155-F82C-6FFF-E048-8B8EDEAE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Quick Scan Report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FA4E79-2E85-D9F7-ECD0-07979FF545C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Get an instant overview of your </a:t>
            </a:r>
            <a:r>
              <a:rPr lang="en-US" dirty="0" err="1"/>
              <a:t>organisation</a:t>
            </a:r>
            <a:r>
              <a:rPr lang="en-US" dirty="0"/>
              <a:t> cybersecurity posture.</a:t>
            </a:r>
          </a:p>
          <a:p>
            <a:r>
              <a:rPr lang="en-US" dirty="0"/>
              <a:t>Report documents include a quick overview of your situation that can easily be shared with your management and stakeholders as well as documentation detailing each risk to facilitate their mitigation.</a:t>
            </a:r>
          </a:p>
          <a:p>
            <a:r>
              <a:rPr lang="en-US" dirty="0"/>
              <a:t>Reports include concrete and practical recommendations to address identified risks.</a:t>
            </a:r>
          </a:p>
          <a:p>
            <a:r>
              <a:rPr lang="en-US" dirty="0"/>
              <a:t>Reports include comprehensive categories, ratings and a color code easily understood by non-technical stakeholders and senior management.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4E477-EF24-E933-70CD-B2199C2A9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Quick Scan Report service allows you to receive a report that will give you an overview of security vulnerabilities and improvement opportunities for your online assets.</a:t>
            </a:r>
            <a:endParaRPr lang="fr-FR" dirty="0"/>
          </a:p>
        </p:txBody>
      </p:sp>
      <p:pic>
        <p:nvPicPr>
          <p:cNvPr id="8" name="Picture 7" descr="A computer screen with a thumb up and a thumbs up&#10;&#10;AI-generated content may be incorrect.">
            <a:extLst>
              <a:ext uri="{FF2B5EF4-FFF2-40B4-BE49-F238E27FC236}">
                <a16:creationId xmlns:a16="http://schemas.microsoft.com/office/drawing/2014/main" id="{5F5D1CF1-2C9E-D873-4283-FE69862F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333" y="3241319"/>
            <a:ext cx="5524979" cy="57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D2155-F82C-6FFF-E048-8B8EDEAE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Register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organisation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FA4E79-2E85-D9F7-ECD0-07979FF545C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Get alerted from potential threats and vulnerabilities on your network.</a:t>
            </a:r>
          </a:p>
          <a:p>
            <a:r>
              <a:rPr lang="en-US" sz="2800" dirty="0"/>
              <a:t>Detect, assess and mitigate vulnerabilities on your domain.</a:t>
            </a:r>
          </a:p>
          <a:p>
            <a:r>
              <a:rPr lang="en-US" sz="2800" dirty="0"/>
              <a:t>Increase user trust in your website.</a:t>
            </a:r>
          </a:p>
          <a:p>
            <a:r>
              <a:rPr lang="en-US" sz="2800" dirty="0"/>
              <a:t>Improve your </a:t>
            </a:r>
            <a:r>
              <a:rPr lang="en-US" sz="2800" dirty="0" err="1"/>
              <a:t>organisation’s</a:t>
            </a:r>
            <a:r>
              <a:rPr lang="en-US" sz="2800" dirty="0"/>
              <a:t> protection and gain confidence in the security of your network.</a:t>
            </a:r>
            <a:endParaRPr lang="fr-FR" sz="2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4E477-EF24-E933-70CD-B2199C2A9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And </a:t>
            </a:r>
            <a:r>
              <a:rPr lang="fr-FR" sz="3600" dirty="0" err="1"/>
              <a:t>benefit</a:t>
            </a:r>
            <a:r>
              <a:rPr lang="fr-FR" sz="3600" dirty="0"/>
              <a:t> </a:t>
            </a:r>
            <a:r>
              <a:rPr lang="fr-FR" sz="3600" dirty="0" err="1"/>
              <a:t>from</a:t>
            </a:r>
            <a:r>
              <a:rPr lang="fr-FR" sz="3600" dirty="0"/>
              <a:t> </a:t>
            </a:r>
            <a:r>
              <a:rPr lang="fr-FR" sz="3600" dirty="0" err="1"/>
              <a:t>additional</a:t>
            </a:r>
            <a:r>
              <a:rPr lang="fr-FR" sz="3600" dirty="0"/>
              <a:t> services</a:t>
            </a:r>
          </a:p>
        </p:txBody>
      </p:sp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B9388A2A-AA0C-8BFF-C9FD-54338B2E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064" y="2492615"/>
            <a:ext cx="6557578" cy="6637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4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F5A11-4AEE-725E-C1DD-F5C587E0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CyFun</a:t>
            </a:r>
            <a:r>
              <a:rPr lang="fr-FR" dirty="0"/>
              <a:t> Toolbox</a:t>
            </a:r>
            <a:br>
              <a:rPr lang="fr-FR" dirty="0"/>
            </a:br>
            <a:endParaRPr lang="fr-FR" sz="5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486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1B050-AB6A-D8D6-16AE-070D19ED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Additional info - CyberFundamentals toolbox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A0B2755-439F-FFB5-50F9-99C1F1B8373E}"/>
              </a:ext>
            </a:extLst>
          </p:cNvPr>
          <p:cNvSpPr txBox="1">
            <a:spLocks/>
          </p:cNvSpPr>
          <p:nvPr/>
        </p:nvSpPr>
        <p:spPr>
          <a:xfrm>
            <a:off x="932166" y="10249852"/>
            <a:ext cx="14569412" cy="620070"/>
          </a:xfrm>
          <a:prstGeom prst="rect">
            <a:avLst/>
          </a:prstGeom>
        </p:spPr>
        <p:txBody>
          <a:bodyPr/>
          <a:lstStyle>
            <a:lvl1pPr marL="376984" indent="-376984" algn="l" defTabSz="1507937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130953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3958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884921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3298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638890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392858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146827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795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764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732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>
                <a:cs typeface="Arial" panose="020B0604020202020204" pitchFamily="34" charset="0"/>
              </a:rPr>
              <a:t>CyberFundamentals Toolbox is  </a:t>
            </a:r>
            <a:r>
              <a:rPr lang="en-GB" sz="3200" b="1">
                <a:solidFill>
                  <a:srgbClr val="002060"/>
                </a:solidFill>
                <a:cs typeface="Arial" panose="020B0604020202020204" pitchFamily="34" charset="0"/>
              </a:rPr>
              <a:t>publicly available</a:t>
            </a:r>
            <a:r>
              <a:rPr lang="en-GB" sz="3200">
                <a:cs typeface="Arial" panose="020B0604020202020204" pitchFamily="34" charset="0"/>
              </a:rPr>
              <a:t> </a:t>
            </a:r>
            <a:r>
              <a:rPr lang="en-GB" sz="320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3200" b="1">
                <a:solidFill>
                  <a:srgbClr val="00206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www.cyfun.eu</a:t>
            </a:r>
          </a:p>
        </p:txBody>
      </p:sp>
      <p:sp>
        <p:nvSpPr>
          <p:cNvPr id="7" name="Tekstvak 25">
            <a:extLst>
              <a:ext uri="{FF2B5EF4-FFF2-40B4-BE49-F238E27FC236}">
                <a16:creationId xmlns:a16="http://schemas.microsoft.com/office/drawing/2014/main" id="{B33C041A-9931-797D-2F23-8D02B0B6FE50}"/>
              </a:ext>
            </a:extLst>
          </p:cNvPr>
          <p:cNvSpPr txBox="1"/>
          <p:nvPr/>
        </p:nvSpPr>
        <p:spPr>
          <a:xfrm>
            <a:off x="9689311" y="8399926"/>
            <a:ext cx="3432991" cy="907941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err="1">
                <a:latin typeface="Arial" panose="020B0604020202020204" pitchFamily="34" charset="0"/>
                <a:cs typeface="Arial" panose="020B0604020202020204" pitchFamily="34" charset="0"/>
              </a:rPr>
              <a:t>CyberFundamentals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Framework mapping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8D645CAC-7875-4ACE-C696-01320EE6D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4290" y="7827848"/>
            <a:ext cx="4376190" cy="2108791"/>
          </a:xfrm>
          <a:prstGeom prst="rect">
            <a:avLst/>
          </a:prstGeom>
        </p:spPr>
      </p:pic>
      <p:pic>
        <p:nvPicPr>
          <p:cNvPr id="18" name="Afbeelding 11">
            <a:extLst>
              <a:ext uri="{FF2B5EF4-FFF2-40B4-BE49-F238E27FC236}">
                <a16:creationId xmlns:a16="http://schemas.microsoft.com/office/drawing/2014/main" id="{B6DCD27E-0376-0226-F370-E1A460564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603" y="5064699"/>
            <a:ext cx="4828877" cy="2248884"/>
          </a:xfrm>
          <a:prstGeom prst="rect">
            <a:avLst/>
          </a:prstGeom>
        </p:spPr>
      </p:pic>
      <p:sp>
        <p:nvSpPr>
          <p:cNvPr id="19" name="Tekstvak 13">
            <a:extLst>
              <a:ext uri="{FF2B5EF4-FFF2-40B4-BE49-F238E27FC236}">
                <a16:creationId xmlns:a16="http://schemas.microsoft.com/office/drawing/2014/main" id="{15FF6AE2-6CD1-3C4B-8F52-F5DFA9D15D0A}"/>
              </a:ext>
            </a:extLst>
          </p:cNvPr>
          <p:cNvSpPr txBox="1"/>
          <p:nvPr/>
        </p:nvSpPr>
        <p:spPr>
          <a:xfrm>
            <a:off x="9624374" y="5855416"/>
            <a:ext cx="4627229" cy="477054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CyFun Self-Assessment tool</a:t>
            </a:r>
          </a:p>
        </p:txBody>
      </p:sp>
      <p:sp>
        <p:nvSpPr>
          <p:cNvPr id="15" name="Tekstvak 24">
            <a:extLst>
              <a:ext uri="{FF2B5EF4-FFF2-40B4-BE49-F238E27FC236}">
                <a16:creationId xmlns:a16="http://schemas.microsoft.com/office/drawing/2014/main" id="{BF1CBC19-2FE2-AEFA-D01B-0D0981450BAA}"/>
              </a:ext>
            </a:extLst>
          </p:cNvPr>
          <p:cNvSpPr txBox="1"/>
          <p:nvPr/>
        </p:nvSpPr>
        <p:spPr>
          <a:xfrm>
            <a:off x="9583523" y="3074297"/>
            <a:ext cx="3410549" cy="907941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CyFun Selection tool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(Risk Assessment)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E723195-6A6E-86A0-9098-2E6526CFA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2302" y="2636982"/>
            <a:ext cx="5958178" cy="1729971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88FD5E13-E695-BAC3-A06A-CB706DF705C8}"/>
              </a:ext>
            </a:extLst>
          </p:cNvPr>
          <p:cNvGrpSpPr/>
          <p:nvPr/>
        </p:nvGrpSpPr>
        <p:grpSpPr>
          <a:xfrm>
            <a:off x="577430" y="2415262"/>
            <a:ext cx="8877864" cy="5130864"/>
            <a:chOff x="792997" y="1268760"/>
            <a:chExt cx="7863553" cy="46538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C5DFD0-67B2-DD54-4011-151D39555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997" y="2278297"/>
              <a:ext cx="2540291" cy="364434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49564F-96B5-98CB-3E2C-8554F8F55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9466" y="1953476"/>
              <a:ext cx="2540292" cy="35530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F55779-230E-DB63-EAF0-89E895070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5976" y="1625835"/>
              <a:ext cx="2513174" cy="35530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094B9E-6428-E090-D8A2-8556EE564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7741" y="1268760"/>
              <a:ext cx="2508809" cy="3553050"/>
            </a:xfrm>
            <a:prstGeom prst="rect">
              <a:avLst/>
            </a:prstGeom>
          </p:spPr>
        </p:pic>
      </p:grpSp>
      <p:pic>
        <p:nvPicPr>
          <p:cNvPr id="13" name="Picture 12" descr="A gold shield with blue text and stars&#10;&#10;Description automatically generated">
            <a:extLst>
              <a:ext uri="{FF2B5EF4-FFF2-40B4-BE49-F238E27FC236}">
                <a16:creationId xmlns:a16="http://schemas.microsoft.com/office/drawing/2014/main" id="{36E785BB-BADC-B037-95A3-6A93F418F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8582" y="7671734"/>
            <a:ext cx="1626106" cy="1928000"/>
          </a:xfrm>
          <a:prstGeom prst="rect">
            <a:avLst/>
          </a:prstGeom>
        </p:spPr>
      </p:pic>
      <p:pic>
        <p:nvPicPr>
          <p:cNvPr id="14" name="Picture 13" descr="A gold shield with stars and a qr code&#10;&#10;Description automatically generated">
            <a:extLst>
              <a:ext uri="{FF2B5EF4-FFF2-40B4-BE49-F238E27FC236}">
                <a16:creationId xmlns:a16="http://schemas.microsoft.com/office/drawing/2014/main" id="{439E471F-1CC7-611B-A26F-959A74A155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6676" y="7607204"/>
            <a:ext cx="1558535" cy="1934389"/>
          </a:xfrm>
          <a:prstGeom prst="rect">
            <a:avLst/>
          </a:prstGeom>
        </p:spPr>
      </p:pic>
      <p:pic>
        <p:nvPicPr>
          <p:cNvPr id="24" name="Picture 23" descr="A shield with a qr code&#10;&#10;Description automatically generated">
            <a:extLst>
              <a:ext uri="{FF2B5EF4-FFF2-40B4-BE49-F238E27FC236}">
                <a16:creationId xmlns:a16="http://schemas.microsoft.com/office/drawing/2014/main" id="{73FD1A6A-F9FC-CE11-3FC2-1A2F563E98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992" y="7647565"/>
            <a:ext cx="1626106" cy="1945157"/>
          </a:xfrm>
          <a:prstGeom prst="rect">
            <a:avLst/>
          </a:prstGeom>
        </p:spPr>
      </p:pic>
      <p:sp>
        <p:nvSpPr>
          <p:cNvPr id="28" name="Tekstvak 25">
            <a:extLst>
              <a:ext uri="{FF2B5EF4-FFF2-40B4-BE49-F238E27FC236}">
                <a16:creationId xmlns:a16="http://schemas.microsoft.com/office/drawing/2014/main" id="{8B8161B0-8145-72B1-86DF-161B262259AB}"/>
              </a:ext>
            </a:extLst>
          </p:cNvPr>
          <p:cNvSpPr txBox="1"/>
          <p:nvPr/>
        </p:nvSpPr>
        <p:spPr>
          <a:xfrm>
            <a:off x="621715" y="8136105"/>
            <a:ext cx="3967817" cy="1338828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err="1">
                <a:latin typeface="Arial" panose="020B0604020202020204" pitchFamily="34" charset="0"/>
                <a:cs typeface="Arial" panose="020B0604020202020204" pitchFamily="34" charset="0"/>
              </a:rPr>
              <a:t>CyberFundamentals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Conformity Assessment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Scheme for CAB’s</a:t>
            </a:r>
          </a:p>
        </p:txBody>
      </p:sp>
    </p:spTree>
    <p:extLst>
      <p:ext uri="{BB962C8B-B14F-4D97-AF65-F5344CB8AC3E}">
        <p14:creationId xmlns:p14="http://schemas.microsoft.com/office/powerpoint/2010/main" val="23227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et chapitre">
  <a:themeElements>
    <a:clrScheme name="Personnalisé 1">
      <a:dk1>
        <a:srgbClr val="606F74"/>
      </a:dk1>
      <a:lt1>
        <a:srgbClr val="FFFFFF"/>
      </a:lt1>
      <a:dk2>
        <a:srgbClr val="35457F"/>
      </a:dk2>
      <a:lt2>
        <a:srgbClr val="FFFFFF"/>
      </a:lt2>
      <a:accent1>
        <a:srgbClr val="515C9A"/>
      </a:accent1>
      <a:accent2>
        <a:srgbClr val="6782B4"/>
      </a:accent2>
      <a:accent3>
        <a:srgbClr val="4DC0E3"/>
      </a:accent3>
      <a:accent4>
        <a:srgbClr val="9BAE53"/>
      </a:accent4>
      <a:accent5>
        <a:srgbClr val="CA8C51"/>
      </a:accent5>
      <a:accent6>
        <a:srgbClr val="0C5C35"/>
      </a:accent6>
      <a:hlink>
        <a:srgbClr val="BD7331"/>
      </a:hlink>
      <a:folHlink>
        <a:srgbClr val="EAD91E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interne">
  <a:themeElements>
    <a:clrScheme name="Personnalisé 1">
      <a:dk1>
        <a:srgbClr val="606F74"/>
      </a:dk1>
      <a:lt1>
        <a:srgbClr val="FFFFFF"/>
      </a:lt1>
      <a:dk2>
        <a:srgbClr val="35457F"/>
      </a:dk2>
      <a:lt2>
        <a:srgbClr val="FFFFFF"/>
      </a:lt2>
      <a:accent1>
        <a:srgbClr val="515C9A"/>
      </a:accent1>
      <a:accent2>
        <a:srgbClr val="6782B4"/>
      </a:accent2>
      <a:accent3>
        <a:srgbClr val="4DC0E3"/>
      </a:accent3>
      <a:accent4>
        <a:srgbClr val="9BAE53"/>
      </a:accent4>
      <a:accent5>
        <a:srgbClr val="CA8C51"/>
      </a:accent5>
      <a:accent6>
        <a:srgbClr val="0C5C35"/>
      </a:accent6>
      <a:hlink>
        <a:srgbClr val="BD7331"/>
      </a:hlink>
      <a:folHlink>
        <a:srgbClr val="EAD91E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5BD36E76D4F8408FFA1A5F41145C72" ma:contentTypeVersion="16" ma:contentTypeDescription="Create a new document." ma:contentTypeScope="" ma:versionID="16dfb0545c6f8567ba277da2c3c3a6c4">
  <xsd:schema xmlns:xsd="http://www.w3.org/2001/XMLSchema" xmlns:xs="http://www.w3.org/2001/XMLSchema" xmlns:p="http://schemas.microsoft.com/office/2006/metadata/properties" xmlns:ns1="http://schemas.microsoft.com/sharepoint/v3" xmlns:ns2="d1d0bb23-0491-4c86-bdb0-b8bcc33ec7e0" xmlns:ns3="47805d3a-bfbe-4b73-865a-b7a6cd9a0ff7" targetNamespace="http://schemas.microsoft.com/office/2006/metadata/properties" ma:root="true" ma:fieldsID="c45067b775000f6eb5ed475e0bdcb5b2" ns1:_="" ns2:_="" ns3:_="">
    <xsd:import namespace="http://schemas.microsoft.com/sharepoint/v3"/>
    <xsd:import namespace="d1d0bb23-0491-4c86-bdb0-b8bcc33ec7e0"/>
    <xsd:import namespace="47805d3a-bfbe-4b73-865a-b7a6cd9a0ff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_Flow_SignoffStatu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0bb23-0491-4c86-bdb0-b8bcc33ec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b510539-b73b-4191-a5b0-48c17730e9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05d3a-bfbe-4b73-865a-b7a6cd9a0ff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59c94da-3810-4597-8e4e-82699a59b8ce}" ma:internalName="TaxCatchAll" ma:showField="CatchAllData" ma:web="47805d3a-bfbe-4b73-865a-b7a6cd9a0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805d3a-bfbe-4b73-865a-b7a6cd9a0ff7" xsi:nil="true"/>
    <lcf76f155ced4ddcb4097134ff3c332f xmlns="d1d0bb23-0491-4c86-bdb0-b8bcc33ec7e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_Flow_SignoffStatus xmlns="d1d0bb23-0491-4c86-bdb0-b8bcc33ec7e0" xsi:nil="true"/>
  </documentManagement>
</p:properties>
</file>

<file path=customXml/itemProps1.xml><?xml version="1.0" encoding="utf-8"?>
<ds:datastoreItem xmlns:ds="http://schemas.openxmlformats.org/officeDocument/2006/customXml" ds:itemID="{943986F3-0149-48E2-8EEE-FAEB839C5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d0bb23-0491-4c86-bdb0-b8bcc33ec7e0"/>
    <ds:schemaRef ds:uri="47805d3a-bfbe-4b73-865a-b7a6cd9a0f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6CB960-F8D4-4DF7-9C41-FA2D02EAB1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58391-260D-41F6-ABB1-E843362938A4}">
  <ds:schemaRefs>
    <ds:schemaRef ds:uri="http://schemas.microsoft.com/office/2006/metadata/properties"/>
    <ds:schemaRef ds:uri="http://schemas.microsoft.com/office/infopath/2007/PartnerControls"/>
    <ds:schemaRef ds:uri="47805d3a-bfbe-4b73-865a-b7a6cd9a0ff7"/>
    <ds:schemaRef ds:uri="459ad8db-b0ea-4e01-a968-d05ee8510ff9"/>
    <ds:schemaRef ds:uri="d1d0bb23-0491-4c86-bdb0-b8bcc33ec7e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379</Words>
  <Application>Microsoft Office PowerPoint</Application>
  <PresentationFormat>Personnalisé</PresentationFormat>
  <Paragraphs>45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Roboto</vt:lpstr>
      <vt:lpstr>Cover et chapitre</vt:lpstr>
      <vt:lpstr>Page interne</vt:lpstr>
      <vt:lpstr>CyFun toolbox en safeonweb@work voor kmo’s</vt:lpstr>
      <vt:lpstr>Safeonweb@work </vt:lpstr>
      <vt:lpstr>Safeonweb@work</vt:lpstr>
      <vt:lpstr>Tools and Resources</vt:lpstr>
      <vt:lpstr>Cyber Threat Alerts</vt:lpstr>
      <vt:lpstr>Quick Scan Report</vt:lpstr>
      <vt:lpstr>Register your organisation</vt:lpstr>
      <vt:lpstr>CyFun Toolbox </vt:lpstr>
      <vt:lpstr>Additional info - CyberFundamentals toolbox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@ Expansion</dc:creator>
  <cp:lastModifiedBy>Chloé Carpiaux (FOD Economie - SPF Economie)</cp:lastModifiedBy>
  <cp:revision>25</cp:revision>
  <dcterms:created xsi:type="dcterms:W3CDTF">2020-10-19T12:11:28Z</dcterms:created>
  <dcterms:modified xsi:type="dcterms:W3CDTF">2025-05-07T14:03:50Z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0x010100D95BD36E76D4F8408FFA1A5F41145C72</vt:lpwstr>
  </property>
  <property fmtid="{D5CDD505-2E9C-101B-9397-08002B2CF9AE}" pid="3" name="MediaServiceImageTags">
    <vt:lpwstr/>
  </property>
</Properties>
</file>