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5" r:id="rId6"/>
    <p:sldMasterId id="2147483723" r:id="rId7"/>
  </p:sldMasterIdLst>
  <p:notesMasterIdLst>
    <p:notesMasterId r:id="rId26"/>
  </p:notesMasterIdLst>
  <p:handoutMasterIdLst>
    <p:handoutMasterId r:id="rId27"/>
  </p:handoutMasterIdLst>
  <p:sldIdLst>
    <p:sldId id="523" r:id="rId8"/>
    <p:sldId id="2798" r:id="rId9"/>
    <p:sldId id="1511" r:id="rId10"/>
    <p:sldId id="2851" r:id="rId11"/>
    <p:sldId id="2850" r:id="rId12"/>
    <p:sldId id="2819" r:id="rId13"/>
    <p:sldId id="2815" r:id="rId14"/>
    <p:sldId id="2821" r:id="rId15"/>
    <p:sldId id="2822" r:id="rId16"/>
    <p:sldId id="2823" r:id="rId17"/>
    <p:sldId id="2824" r:id="rId18"/>
    <p:sldId id="2818" r:id="rId19"/>
    <p:sldId id="2817" r:id="rId20"/>
    <p:sldId id="2802" r:id="rId21"/>
    <p:sldId id="2820" r:id="rId22"/>
    <p:sldId id="2830" r:id="rId23"/>
    <p:sldId id="2828" r:id="rId24"/>
    <p:sldId id="2831" r:id="rId25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F10E93EF-5F6F-4DC0-9EC3-71925ED0FB8D}">
          <p14:sldIdLst>
            <p14:sldId id="523"/>
            <p14:sldId id="2798"/>
            <p14:sldId id="1511"/>
            <p14:sldId id="2851"/>
            <p14:sldId id="2850"/>
            <p14:sldId id="2819"/>
            <p14:sldId id="2815"/>
            <p14:sldId id="2821"/>
            <p14:sldId id="2822"/>
            <p14:sldId id="2823"/>
            <p14:sldId id="2824"/>
            <p14:sldId id="2818"/>
            <p14:sldId id="2817"/>
            <p14:sldId id="2802"/>
            <p14:sldId id="2820"/>
            <p14:sldId id="2830"/>
            <p14:sldId id="2828"/>
            <p14:sldId id="28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7" autoAdjust="0"/>
    <p:restoredTop sz="94582" autoAdjust="0"/>
  </p:normalViewPr>
  <p:slideViewPr>
    <p:cSldViewPr>
      <p:cViewPr varScale="1">
        <p:scale>
          <a:sx n="85" d="100"/>
          <a:sy n="85" d="100"/>
        </p:scale>
        <p:origin x="37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3200" cy="43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FB-4702-B1E5-46DD7D48E069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FB-4702-B1E5-46DD7D48E06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FB-4702-B1E5-46DD7D48E06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FB-4702-B1E5-46DD7D48E069}"/>
              </c:ext>
            </c:extLst>
          </c:dPt>
          <c:cat>
            <c:strRef>
              <c:f>Blad1!$A$2:$A$5</c:f>
              <c:strCache>
                <c:ptCount val="2"/>
                <c:pt idx="0">
                  <c:v>kmo's</c:v>
                </c:pt>
                <c:pt idx="1">
                  <c:v>grotere ondernemingen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652211</c:v>
                </c:pt>
                <c:pt idx="1">
                  <c:v>7168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FB-4702-B1E5-46DD7D48E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04170767716537"/>
          <c:y val="2.578124841404722E-2"/>
          <c:w val="0.63229170767716536"/>
          <c:h val="0.94843750317190556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B0-497A-80CA-81EF1C7607F9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B0-497A-80CA-81EF1C7607F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B0-497A-80CA-81EF1C7607F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B0-497A-80CA-81EF1C7607F9}"/>
              </c:ext>
            </c:extLst>
          </c:dPt>
          <c:cat>
            <c:strRef>
              <c:f>Blad1!$A$2:$A$5</c:f>
              <c:strCache>
                <c:ptCount val="2"/>
                <c:pt idx="0">
                  <c:v>kmo's</c:v>
                </c:pt>
                <c:pt idx="1">
                  <c:v>grotere ondernemingen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97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B0-497A-80CA-81EF1C7607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22920767716534"/>
          <c:y val="5.156249682809444E-2"/>
          <c:w val="0.63229170767716536"/>
          <c:h val="0.94843750317190556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4E-48CE-8B46-2F88255EA48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4E-48CE-8B46-2F88255EA48D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4E-48CE-8B46-2F88255EA48D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4E-48CE-8B46-2F88255EA48D}"/>
              </c:ext>
            </c:extLst>
          </c:dPt>
          <c:cat>
            <c:strRef>
              <c:f>Blad1!$A$2:$A$5</c:f>
              <c:strCache>
                <c:ptCount val="2"/>
                <c:pt idx="0">
                  <c:v>kmo's</c:v>
                </c:pt>
                <c:pt idx="1">
                  <c:v>grotere ondernemingen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82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4E-48CE-8B46-2F88255EA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84F8E-9FC2-4B89-8F03-49AE6F9FC02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128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10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6ACA9-D83B-44A5-8C3C-3C6A36BBCC9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5269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6ACA9-D83B-44A5-8C3C-3C6A36BBCC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09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6ACA9-D83B-44A5-8C3C-3C6A36BBCC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03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6ACA9-D83B-44A5-8C3C-3C6A36BBCC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18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6ACA9-D83B-44A5-8C3C-3C6A36BBC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744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6ACA9-D83B-44A5-8C3C-3C6A36BBC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07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6ACA9-D83B-44A5-8C3C-3C6A36BBCC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14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6ACA9-D83B-44A5-8C3C-3C6A36BBC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0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6ACA9-D83B-44A5-8C3C-3C6A36BBC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57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6ACA9-D83B-44A5-8C3C-3C6A36BBC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81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6ACA9-D83B-44A5-8C3C-3C6A36BBC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06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6ACA9-D83B-44A5-8C3C-3C6A36BBCC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6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12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1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8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90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46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67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71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17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36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42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34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57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17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82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l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61CE06-0265-9737-079D-524E25646655}"/>
              </a:ext>
            </a:extLst>
          </p:cNvPr>
          <p:cNvSpPr/>
          <p:nvPr userDrawn="1"/>
        </p:nvSpPr>
        <p:spPr>
          <a:xfrm>
            <a:off x="695325" y="728663"/>
            <a:ext cx="1080058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29BF81-64BC-2613-2E4C-130F995F62B8}"/>
              </a:ext>
            </a:extLst>
          </p:cNvPr>
          <p:cNvSpPr txBox="1"/>
          <p:nvPr userDrawn="1"/>
        </p:nvSpPr>
        <p:spPr>
          <a:xfrm>
            <a:off x="5234225" y="241271"/>
            <a:ext cx="172354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BE" sz="1400"/>
              <a:t>Espace de réserve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CFB9B8-D725-2F7F-92E9-8BF39633163F}"/>
              </a:ext>
            </a:extLst>
          </p:cNvPr>
          <p:cNvSpPr txBox="1"/>
          <p:nvPr userDrawn="1"/>
        </p:nvSpPr>
        <p:spPr>
          <a:xfrm>
            <a:off x="5525171" y="1921243"/>
            <a:ext cx="114165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BE" sz="1400"/>
              <a:t>12 colonnes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22639A-1732-EB6E-578A-CC886407EEE8}"/>
              </a:ext>
            </a:extLst>
          </p:cNvPr>
          <p:cNvSpPr txBox="1"/>
          <p:nvPr userDrawn="1"/>
        </p:nvSpPr>
        <p:spPr>
          <a:xfrm>
            <a:off x="3789923" y="3105836"/>
            <a:ext cx="461216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BE" sz="3600">
                <a:latin typeface="+mj-lt"/>
              </a:rPr>
              <a:t>Structure des pages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290598-B7DF-F115-BAC1-7812EEF7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9845-4031-4E7F-9C8A-322CD8BE502E}" type="datetime1">
              <a:rPr lang="nl-BE" smtClean="0"/>
              <a:t>9/05/2025</a:t>
            </a:fld>
            <a:endParaRPr lang="fr-BE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E8F3DDB2-764C-4BE8-5C2E-0070BA2F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0F96BC0-F78B-142F-A27C-FE2BB20F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19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EA7780-C004-25ED-8E4C-05170E6A3C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76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A7DE5F4-65C7-5ED2-B78B-C385DB6980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0FD35E-2C6B-CCD6-D24D-BA32D7465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24BE060-4BCD-D09F-F5A6-51FA859F8A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F74E41-AAD8-32FC-4414-E4437ED57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99614C0-A6FF-F85B-615D-D8ECF4C7BA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8B2B6E-4C7F-3342-5A43-173FC2FFD2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2" b="113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A932F82-313A-1107-BC88-77B2F2055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263307-7351-AA7B-1DE3-C3C16410D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7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583E4A4-F4F0-1A1D-67CA-35DBBAAE7C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BBB006-835C-898B-5817-6C1B2961A9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68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" b="23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D45EAB6-97CE-DA49-103F-D84F90FE4B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EA73A4-8990-480F-CBD4-F1455B48E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5" b="1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A783637-9961-889B-C919-BD521C76F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8D38B9-8F9C-5DAD-00C0-0092DD3411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b="7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2FE3495-28D6-F479-2FF1-234A61B0F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E2C369-0DA1-A29F-D554-828F50EB87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FD4AC96-D00E-F5BD-864A-2C925E3A3A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82A862-F470-1DBD-C74E-A470DE4117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6AB484C-97DA-7D53-9C3B-2221CE67D9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9A9F9D-ABD7-E534-9521-A3337B3BF8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1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A965807-885C-D477-E619-CFD61D4F9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1ABAB6-85CC-F010-C14D-01BD437E40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6090" y="729045"/>
            <a:ext cx="1799460" cy="1954800"/>
          </a:xfrm>
          <a:blipFill>
            <a:blip r:embed="rId2"/>
            <a:srcRect/>
            <a:stretch>
              <a:fillRect l="-142" r="-142"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endParaRPr lang="fr-BE"/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43BE1062-58E1-BA77-F5E3-8C3FFA659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7146" b="-1564"/>
          <a:stretch/>
        </p:blipFill>
        <p:spPr>
          <a:xfrm>
            <a:off x="12281672" y="898917"/>
            <a:ext cx="1348433" cy="218346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5CE889E6-46B3-E1BC-1F20-FC525EFD0B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1673" y="0"/>
            <a:ext cx="346773" cy="377827"/>
          </a:xfrm>
          <a:prstGeom prst="rect">
            <a:avLst/>
          </a:prstGeom>
        </p:spPr>
      </p:pic>
      <p:sp>
        <p:nvSpPr>
          <p:cNvPr id="103" name="ZoneTexte 102">
            <a:extLst>
              <a:ext uri="{FF2B5EF4-FFF2-40B4-BE49-F238E27FC236}">
                <a16:creationId xmlns:a16="http://schemas.microsoft.com/office/drawing/2014/main" id="{731A29AA-7EAF-7979-A93C-676DE3CFE6ED}"/>
              </a:ext>
            </a:extLst>
          </p:cNvPr>
          <p:cNvSpPr txBox="1"/>
          <p:nvPr userDrawn="1"/>
        </p:nvSpPr>
        <p:spPr>
          <a:xfrm>
            <a:off x="12281673" y="359467"/>
            <a:ext cx="124331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pour ajouter une image</a:t>
            </a:r>
            <a:endParaRPr lang="fr-BE" sz="1000"/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0C2BEF12-3201-86FA-6B7B-126618129EB6}"/>
              </a:ext>
            </a:extLst>
          </p:cNvPr>
          <p:cNvSpPr txBox="1"/>
          <p:nvPr userDrawn="1"/>
        </p:nvSpPr>
        <p:spPr>
          <a:xfrm>
            <a:off x="12281673" y="1117263"/>
            <a:ext cx="196010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Clic droit sur l’image </a:t>
            </a:r>
            <a:br>
              <a:rPr lang="fr-FR" sz="1000"/>
            </a:br>
            <a:r>
              <a:rPr lang="fr-FR" sz="1000">
                <a:sym typeface="Wingdings" panose="05000000000000000000" pitchFamily="2" charset="2"/>
              </a:rPr>
              <a:t> F</a:t>
            </a:r>
            <a:r>
              <a:rPr lang="fr-FR" sz="1000"/>
              <a:t>ormat de l’image</a:t>
            </a:r>
            <a:endParaRPr lang="fr-BE" sz="1000"/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986129A3-E232-4FB9-DE83-3DD87ADEB4B6}"/>
              </a:ext>
            </a:extLst>
          </p:cNvPr>
          <p:cNvSpPr txBox="1"/>
          <p:nvPr userDrawn="1"/>
        </p:nvSpPr>
        <p:spPr>
          <a:xfrm>
            <a:off x="12281672" y="2026110"/>
            <a:ext cx="209726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Clic sur l’icône image</a:t>
            </a:r>
            <a:br>
              <a:rPr lang="fr-FR" sz="1000"/>
            </a:br>
            <a:r>
              <a:rPr lang="fr-FR" sz="1000">
                <a:sym typeface="Wingdings" panose="05000000000000000000" pitchFamily="2" charset="2"/>
              </a:rPr>
              <a:t> </a:t>
            </a:r>
            <a:r>
              <a:rPr lang="fr-FR" sz="1000"/>
              <a:t>Transparence de l’image à </a:t>
            </a:r>
            <a:r>
              <a:rPr lang="fr-FR" sz="1000" b="1"/>
              <a:t>70%</a:t>
            </a:r>
            <a:endParaRPr lang="fr-BE" sz="1000" b="1"/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id="{D14DE56D-EF37-B0B1-712E-A6B752372C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281673" y="1638353"/>
            <a:ext cx="390387" cy="39038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4C9CC74-5BE9-F018-CBB4-E63058DAF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31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 - V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e 84">
            <a:extLst>
              <a:ext uri="{FF2B5EF4-FFF2-40B4-BE49-F238E27FC236}">
                <a16:creationId xmlns:a16="http://schemas.microsoft.com/office/drawing/2014/main" id="{5BE06637-86AF-AEB4-4524-DDA6B5B8C78B}"/>
              </a:ext>
            </a:extLst>
          </p:cNvPr>
          <p:cNvGrpSpPr/>
          <p:nvPr userDrawn="1"/>
        </p:nvGrpSpPr>
        <p:grpSpPr>
          <a:xfrm>
            <a:off x="696090" y="2947988"/>
            <a:ext cx="3250956" cy="2652711"/>
            <a:chOff x="1894506" y="0"/>
            <a:chExt cx="8403858" cy="6857370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519A05B-F7A0-82A3-E0DB-91C2716AC0C9}"/>
                </a:ext>
              </a:extLst>
            </p:cNvPr>
            <p:cNvSpPr/>
            <p:nvPr/>
          </p:nvSpPr>
          <p:spPr>
            <a:xfrm>
              <a:off x="4406877" y="23102"/>
              <a:ext cx="83061" cy="83061"/>
            </a:xfrm>
            <a:custGeom>
              <a:avLst/>
              <a:gdLst>
                <a:gd name="connsiteX0" fmla="*/ 41506 w 83061"/>
                <a:gd name="connsiteY0" fmla="*/ 83061 h 83061"/>
                <a:gd name="connsiteX1" fmla="*/ 83061 w 83061"/>
                <a:gd name="connsiteY1" fmla="*/ 41506 h 83061"/>
                <a:gd name="connsiteX2" fmla="*/ 41506 w 83061"/>
                <a:gd name="connsiteY2" fmla="*/ 0 h 83061"/>
                <a:gd name="connsiteX3" fmla="*/ 0 w 83061"/>
                <a:gd name="connsiteY3" fmla="*/ 41506 h 83061"/>
                <a:gd name="connsiteX4" fmla="*/ 41506 w 83061"/>
                <a:gd name="connsiteY4" fmla="*/ 83061 h 8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61" h="83061">
                  <a:moveTo>
                    <a:pt x="41506" y="83061"/>
                  </a:moveTo>
                  <a:cubicBezTo>
                    <a:pt x="64463" y="83061"/>
                    <a:pt x="83061" y="64463"/>
                    <a:pt x="83061" y="41506"/>
                  </a:cubicBezTo>
                  <a:cubicBezTo>
                    <a:pt x="83061" y="18550"/>
                    <a:pt x="64512" y="0"/>
                    <a:pt x="41506" y="0"/>
                  </a:cubicBezTo>
                  <a:cubicBezTo>
                    <a:pt x="18501" y="0"/>
                    <a:pt x="0" y="18550"/>
                    <a:pt x="0" y="41506"/>
                  </a:cubicBezTo>
                  <a:cubicBezTo>
                    <a:pt x="0" y="64463"/>
                    <a:pt x="18598" y="83061"/>
                    <a:pt x="41506" y="830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D368D3C-C3AF-84AC-60DB-B4707AC0BD1D}"/>
                </a:ext>
              </a:extLst>
            </p:cNvPr>
            <p:cNvSpPr/>
            <p:nvPr/>
          </p:nvSpPr>
          <p:spPr>
            <a:xfrm>
              <a:off x="5215841" y="0"/>
              <a:ext cx="129217" cy="129217"/>
            </a:xfrm>
            <a:custGeom>
              <a:avLst/>
              <a:gdLst>
                <a:gd name="connsiteX0" fmla="*/ 64608 w 129217"/>
                <a:gd name="connsiteY0" fmla="*/ 129217 h 129217"/>
                <a:gd name="connsiteX1" fmla="*/ 129217 w 129217"/>
                <a:gd name="connsiteY1" fmla="*/ 64609 h 129217"/>
                <a:gd name="connsiteX2" fmla="*/ 64608 w 129217"/>
                <a:gd name="connsiteY2" fmla="*/ 0 h 129217"/>
                <a:gd name="connsiteX3" fmla="*/ 0 w 129217"/>
                <a:gd name="connsiteY3" fmla="*/ 64609 h 129217"/>
                <a:gd name="connsiteX4" fmla="*/ 64608 w 129217"/>
                <a:gd name="connsiteY4" fmla="*/ 129217 h 12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217" h="129217">
                  <a:moveTo>
                    <a:pt x="64608" y="129217"/>
                  </a:moveTo>
                  <a:cubicBezTo>
                    <a:pt x="100303" y="129217"/>
                    <a:pt x="129217" y="100255"/>
                    <a:pt x="129217" y="64609"/>
                  </a:cubicBezTo>
                  <a:cubicBezTo>
                    <a:pt x="129217" y="28962"/>
                    <a:pt x="100303" y="0"/>
                    <a:pt x="64608" y="0"/>
                  </a:cubicBezTo>
                  <a:cubicBezTo>
                    <a:pt x="28914" y="0"/>
                    <a:pt x="0" y="28914"/>
                    <a:pt x="0" y="64609"/>
                  </a:cubicBezTo>
                  <a:cubicBezTo>
                    <a:pt x="0" y="100303"/>
                    <a:pt x="28914" y="129217"/>
                    <a:pt x="64608" y="12921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17A38B-0E47-3DBA-84A0-706E68405397}"/>
                </a:ext>
              </a:extLst>
            </p:cNvPr>
            <p:cNvSpPr/>
            <p:nvPr/>
          </p:nvSpPr>
          <p:spPr>
            <a:xfrm>
              <a:off x="6052604" y="4649"/>
              <a:ext cx="119966" cy="119966"/>
            </a:xfrm>
            <a:custGeom>
              <a:avLst/>
              <a:gdLst>
                <a:gd name="connsiteX0" fmla="*/ 59959 w 119966"/>
                <a:gd name="connsiteY0" fmla="*/ 119967 h 119966"/>
                <a:gd name="connsiteX1" fmla="*/ 119967 w 119966"/>
                <a:gd name="connsiteY1" fmla="*/ 60008 h 119966"/>
                <a:gd name="connsiteX2" fmla="*/ 59959 w 119966"/>
                <a:gd name="connsiteY2" fmla="*/ 0 h 119966"/>
                <a:gd name="connsiteX3" fmla="*/ 0 w 119966"/>
                <a:gd name="connsiteY3" fmla="*/ 60008 h 119966"/>
                <a:gd name="connsiteX4" fmla="*/ 59959 w 119966"/>
                <a:gd name="connsiteY4" fmla="*/ 119967 h 1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66" h="119966">
                  <a:moveTo>
                    <a:pt x="59959" y="119967"/>
                  </a:moveTo>
                  <a:cubicBezTo>
                    <a:pt x="93135" y="119967"/>
                    <a:pt x="119967" y="93135"/>
                    <a:pt x="119967" y="60008"/>
                  </a:cubicBezTo>
                  <a:cubicBezTo>
                    <a:pt x="119967" y="26880"/>
                    <a:pt x="93087" y="0"/>
                    <a:pt x="59959" y="0"/>
                  </a:cubicBezTo>
                  <a:cubicBezTo>
                    <a:pt x="26832" y="0"/>
                    <a:pt x="0" y="26880"/>
                    <a:pt x="0" y="60008"/>
                  </a:cubicBezTo>
                  <a:cubicBezTo>
                    <a:pt x="0" y="93135"/>
                    <a:pt x="26880" y="119967"/>
                    <a:pt x="59959" y="11996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3D69FE3-7291-E63A-8FF7-97965BBE4F51}"/>
                </a:ext>
              </a:extLst>
            </p:cNvPr>
            <p:cNvSpPr/>
            <p:nvPr/>
          </p:nvSpPr>
          <p:spPr>
            <a:xfrm>
              <a:off x="6919249" y="39230"/>
              <a:ext cx="50805" cy="50756"/>
            </a:xfrm>
            <a:custGeom>
              <a:avLst/>
              <a:gdLst>
                <a:gd name="connsiteX0" fmla="*/ 25378 w 50805"/>
                <a:gd name="connsiteY0" fmla="*/ 50757 h 50756"/>
                <a:gd name="connsiteX1" fmla="*/ 50805 w 50805"/>
                <a:gd name="connsiteY1" fmla="*/ 25378 h 50756"/>
                <a:gd name="connsiteX2" fmla="*/ 25378 w 50805"/>
                <a:gd name="connsiteY2" fmla="*/ 0 h 50756"/>
                <a:gd name="connsiteX3" fmla="*/ 0 w 50805"/>
                <a:gd name="connsiteY3" fmla="*/ 25378 h 50756"/>
                <a:gd name="connsiteX4" fmla="*/ 25378 w 50805"/>
                <a:gd name="connsiteY4" fmla="*/ 50757 h 5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05" h="50756">
                  <a:moveTo>
                    <a:pt x="25378" y="50757"/>
                  </a:moveTo>
                  <a:cubicBezTo>
                    <a:pt x="39375" y="50757"/>
                    <a:pt x="50805" y="39424"/>
                    <a:pt x="50805" y="25378"/>
                  </a:cubicBezTo>
                  <a:cubicBezTo>
                    <a:pt x="50805" y="11333"/>
                    <a:pt x="39375" y="0"/>
                    <a:pt x="25378" y="0"/>
                  </a:cubicBezTo>
                  <a:cubicBezTo>
                    <a:pt x="11381" y="0"/>
                    <a:pt x="0" y="11382"/>
                    <a:pt x="0" y="25378"/>
                  </a:cubicBezTo>
                  <a:cubicBezTo>
                    <a:pt x="0" y="39375"/>
                    <a:pt x="11333" y="50757"/>
                    <a:pt x="25378" y="5075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9E98B14-C807-135C-D4A1-8290DBF447E0}"/>
                </a:ext>
              </a:extLst>
            </p:cNvPr>
            <p:cNvSpPr/>
            <p:nvPr/>
          </p:nvSpPr>
          <p:spPr>
            <a:xfrm>
              <a:off x="2747300" y="859816"/>
              <a:ext cx="73810" cy="73810"/>
            </a:xfrm>
            <a:custGeom>
              <a:avLst/>
              <a:gdLst>
                <a:gd name="connsiteX0" fmla="*/ 36905 w 73810"/>
                <a:gd name="connsiteY0" fmla="*/ 73811 h 73810"/>
                <a:gd name="connsiteX1" fmla="*/ 73811 w 73810"/>
                <a:gd name="connsiteY1" fmla="*/ 36905 h 73810"/>
                <a:gd name="connsiteX2" fmla="*/ 36905 w 73810"/>
                <a:gd name="connsiteY2" fmla="*/ 0 h 73810"/>
                <a:gd name="connsiteX3" fmla="*/ 0 w 73810"/>
                <a:gd name="connsiteY3" fmla="*/ 36905 h 73810"/>
                <a:gd name="connsiteX4" fmla="*/ 36905 w 73810"/>
                <a:gd name="connsiteY4" fmla="*/ 73811 h 7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810" h="73810">
                  <a:moveTo>
                    <a:pt x="36905" y="73811"/>
                  </a:moveTo>
                  <a:cubicBezTo>
                    <a:pt x="57295" y="73811"/>
                    <a:pt x="73811" y="57295"/>
                    <a:pt x="73811" y="36905"/>
                  </a:cubicBezTo>
                  <a:cubicBezTo>
                    <a:pt x="73811" y="16515"/>
                    <a:pt x="57295" y="0"/>
                    <a:pt x="36905" y="0"/>
                  </a:cubicBezTo>
                  <a:cubicBezTo>
                    <a:pt x="16515" y="0"/>
                    <a:pt x="0" y="16515"/>
                    <a:pt x="0" y="36905"/>
                  </a:cubicBezTo>
                  <a:cubicBezTo>
                    <a:pt x="0" y="57295"/>
                    <a:pt x="16515" y="73811"/>
                    <a:pt x="36905" y="738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3CB0F22-7AE1-8D86-D222-9C269DBA16EF}"/>
                </a:ext>
              </a:extLst>
            </p:cNvPr>
            <p:cNvSpPr/>
            <p:nvPr/>
          </p:nvSpPr>
          <p:spPr>
            <a:xfrm>
              <a:off x="3496352" y="776755"/>
              <a:ext cx="239933" cy="239933"/>
            </a:xfrm>
            <a:custGeom>
              <a:avLst/>
              <a:gdLst>
                <a:gd name="connsiteX0" fmla="*/ 119967 w 239933"/>
                <a:gd name="connsiteY0" fmla="*/ 239933 h 239933"/>
                <a:gd name="connsiteX1" fmla="*/ 239933 w 239933"/>
                <a:gd name="connsiteY1" fmla="*/ 119967 h 239933"/>
                <a:gd name="connsiteX2" fmla="*/ 119967 w 239933"/>
                <a:gd name="connsiteY2" fmla="*/ 0 h 239933"/>
                <a:gd name="connsiteX3" fmla="*/ 0 w 239933"/>
                <a:gd name="connsiteY3" fmla="*/ 119967 h 239933"/>
                <a:gd name="connsiteX4" fmla="*/ 119967 w 239933"/>
                <a:gd name="connsiteY4" fmla="*/ 239933 h 23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33" h="239933">
                  <a:moveTo>
                    <a:pt x="119967" y="239933"/>
                  </a:moveTo>
                  <a:cubicBezTo>
                    <a:pt x="186222" y="239933"/>
                    <a:pt x="239933" y="186222"/>
                    <a:pt x="239933" y="119967"/>
                  </a:cubicBezTo>
                  <a:cubicBezTo>
                    <a:pt x="239933" y="53711"/>
                    <a:pt x="186270" y="0"/>
                    <a:pt x="119967" y="0"/>
                  </a:cubicBezTo>
                  <a:cubicBezTo>
                    <a:pt x="53663" y="0"/>
                    <a:pt x="0" y="53711"/>
                    <a:pt x="0" y="119967"/>
                  </a:cubicBezTo>
                  <a:cubicBezTo>
                    <a:pt x="0" y="186222"/>
                    <a:pt x="53711" y="239933"/>
                    <a:pt x="119967" y="2399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8851620-934A-0257-158E-5E3BACCC0C32}"/>
                </a:ext>
              </a:extLst>
            </p:cNvPr>
            <p:cNvSpPr/>
            <p:nvPr/>
          </p:nvSpPr>
          <p:spPr>
            <a:xfrm>
              <a:off x="4268458" y="716699"/>
              <a:ext cx="359899" cy="359948"/>
            </a:xfrm>
            <a:custGeom>
              <a:avLst/>
              <a:gdLst>
                <a:gd name="connsiteX0" fmla="*/ 179926 w 359899"/>
                <a:gd name="connsiteY0" fmla="*/ 359948 h 359948"/>
                <a:gd name="connsiteX1" fmla="*/ 359900 w 359899"/>
                <a:gd name="connsiteY1" fmla="*/ 179974 h 359948"/>
                <a:gd name="connsiteX2" fmla="*/ 179926 w 359899"/>
                <a:gd name="connsiteY2" fmla="*/ 0 h 359948"/>
                <a:gd name="connsiteX3" fmla="*/ 0 w 359899"/>
                <a:gd name="connsiteY3" fmla="*/ 179974 h 359948"/>
                <a:gd name="connsiteX4" fmla="*/ 179926 w 359899"/>
                <a:gd name="connsiteY4" fmla="*/ 359948 h 35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899" h="359948">
                  <a:moveTo>
                    <a:pt x="179926" y="359948"/>
                  </a:moveTo>
                  <a:cubicBezTo>
                    <a:pt x="279357" y="359948"/>
                    <a:pt x="359900" y="279357"/>
                    <a:pt x="359900" y="179974"/>
                  </a:cubicBezTo>
                  <a:cubicBezTo>
                    <a:pt x="359900" y="80591"/>
                    <a:pt x="279357" y="0"/>
                    <a:pt x="179926" y="0"/>
                  </a:cubicBezTo>
                  <a:cubicBezTo>
                    <a:pt x="80494" y="0"/>
                    <a:pt x="0" y="80591"/>
                    <a:pt x="0" y="179974"/>
                  </a:cubicBezTo>
                  <a:cubicBezTo>
                    <a:pt x="0" y="279357"/>
                    <a:pt x="80543" y="359948"/>
                    <a:pt x="179926" y="35994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18B13593-1895-4B07-D9B4-5D4DE5563461}"/>
                </a:ext>
              </a:extLst>
            </p:cNvPr>
            <p:cNvSpPr/>
            <p:nvPr/>
          </p:nvSpPr>
          <p:spPr>
            <a:xfrm>
              <a:off x="5068219" y="684395"/>
              <a:ext cx="424508" cy="424556"/>
            </a:xfrm>
            <a:custGeom>
              <a:avLst/>
              <a:gdLst>
                <a:gd name="connsiteX0" fmla="*/ 212230 w 424508"/>
                <a:gd name="connsiteY0" fmla="*/ 424557 h 424556"/>
                <a:gd name="connsiteX1" fmla="*/ 424508 w 424508"/>
                <a:gd name="connsiteY1" fmla="*/ 212278 h 424556"/>
                <a:gd name="connsiteX2" fmla="*/ 212230 w 424508"/>
                <a:gd name="connsiteY2" fmla="*/ 0 h 424556"/>
                <a:gd name="connsiteX3" fmla="*/ 0 w 424508"/>
                <a:gd name="connsiteY3" fmla="*/ 212278 h 424556"/>
                <a:gd name="connsiteX4" fmla="*/ 212230 w 424508"/>
                <a:gd name="connsiteY4" fmla="*/ 424557 h 42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508" h="424556">
                  <a:moveTo>
                    <a:pt x="212230" y="424557"/>
                  </a:moveTo>
                  <a:cubicBezTo>
                    <a:pt x="329484" y="424557"/>
                    <a:pt x="424508" y="329484"/>
                    <a:pt x="424508" y="212278"/>
                  </a:cubicBezTo>
                  <a:cubicBezTo>
                    <a:pt x="424508" y="95072"/>
                    <a:pt x="329533" y="0"/>
                    <a:pt x="212230" y="0"/>
                  </a:cubicBezTo>
                  <a:cubicBezTo>
                    <a:pt x="94927" y="0"/>
                    <a:pt x="0" y="95024"/>
                    <a:pt x="0" y="212278"/>
                  </a:cubicBezTo>
                  <a:cubicBezTo>
                    <a:pt x="0" y="329533"/>
                    <a:pt x="95024" y="424557"/>
                    <a:pt x="212230" y="42455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7131E6E-8C0D-54D9-89DF-4A68DAA6763C}"/>
                </a:ext>
              </a:extLst>
            </p:cNvPr>
            <p:cNvSpPr/>
            <p:nvPr/>
          </p:nvSpPr>
          <p:spPr>
            <a:xfrm>
              <a:off x="5904885" y="689044"/>
              <a:ext cx="415354" cy="415306"/>
            </a:xfrm>
            <a:custGeom>
              <a:avLst/>
              <a:gdLst>
                <a:gd name="connsiteX0" fmla="*/ 207677 w 415354"/>
                <a:gd name="connsiteY0" fmla="*/ 415306 h 415306"/>
                <a:gd name="connsiteX1" fmla="*/ 415355 w 415354"/>
                <a:gd name="connsiteY1" fmla="*/ 207677 h 415306"/>
                <a:gd name="connsiteX2" fmla="*/ 207677 w 415354"/>
                <a:gd name="connsiteY2" fmla="*/ 0 h 415306"/>
                <a:gd name="connsiteX3" fmla="*/ 0 w 415354"/>
                <a:gd name="connsiteY3" fmla="*/ 207677 h 415306"/>
                <a:gd name="connsiteX4" fmla="*/ 207677 w 415354"/>
                <a:gd name="connsiteY4" fmla="*/ 415306 h 41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354" h="415306">
                  <a:moveTo>
                    <a:pt x="207677" y="415306"/>
                  </a:moveTo>
                  <a:cubicBezTo>
                    <a:pt x="322413" y="415306"/>
                    <a:pt x="415355" y="322316"/>
                    <a:pt x="415355" y="207677"/>
                  </a:cubicBezTo>
                  <a:cubicBezTo>
                    <a:pt x="415355" y="93038"/>
                    <a:pt x="322413" y="0"/>
                    <a:pt x="207677" y="0"/>
                  </a:cubicBezTo>
                  <a:cubicBezTo>
                    <a:pt x="92941" y="0"/>
                    <a:pt x="0" y="92941"/>
                    <a:pt x="0" y="207677"/>
                  </a:cubicBezTo>
                  <a:cubicBezTo>
                    <a:pt x="0" y="322413"/>
                    <a:pt x="92990" y="415306"/>
                    <a:pt x="207677" y="41530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DFB8825D-A7C4-0542-3E6C-AD9AADB05EA7}"/>
                </a:ext>
              </a:extLst>
            </p:cNvPr>
            <p:cNvSpPr/>
            <p:nvPr/>
          </p:nvSpPr>
          <p:spPr>
            <a:xfrm>
              <a:off x="6773904" y="725998"/>
              <a:ext cx="341495" cy="341447"/>
            </a:xfrm>
            <a:custGeom>
              <a:avLst/>
              <a:gdLst>
                <a:gd name="connsiteX0" fmla="*/ 170724 w 341495"/>
                <a:gd name="connsiteY0" fmla="*/ 341447 h 341447"/>
                <a:gd name="connsiteX1" fmla="*/ 341496 w 341495"/>
                <a:gd name="connsiteY1" fmla="*/ 170724 h 341447"/>
                <a:gd name="connsiteX2" fmla="*/ 170724 w 341495"/>
                <a:gd name="connsiteY2" fmla="*/ 0 h 341447"/>
                <a:gd name="connsiteX3" fmla="*/ 0 w 341495"/>
                <a:gd name="connsiteY3" fmla="*/ 170724 h 341447"/>
                <a:gd name="connsiteX4" fmla="*/ 170724 w 341495"/>
                <a:gd name="connsiteY4" fmla="*/ 341447 h 34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495" h="341447">
                  <a:moveTo>
                    <a:pt x="170724" y="341447"/>
                  </a:moveTo>
                  <a:cubicBezTo>
                    <a:pt x="265069" y="341447"/>
                    <a:pt x="341496" y="265021"/>
                    <a:pt x="341496" y="170724"/>
                  </a:cubicBezTo>
                  <a:cubicBezTo>
                    <a:pt x="341496" y="76426"/>
                    <a:pt x="265021" y="0"/>
                    <a:pt x="170724" y="0"/>
                  </a:cubicBezTo>
                  <a:cubicBezTo>
                    <a:pt x="76426" y="0"/>
                    <a:pt x="0" y="76426"/>
                    <a:pt x="0" y="170724"/>
                  </a:cubicBezTo>
                  <a:cubicBezTo>
                    <a:pt x="0" y="265021"/>
                    <a:pt x="76475" y="341447"/>
                    <a:pt x="170724" y="34144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B8485C6-9A5E-A48E-D309-2D3E202BDAAD}"/>
                </a:ext>
              </a:extLst>
            </p:cNvPr>
            <p:cNvSpPr/>
            <p:nvPr/>
          </p:nvSpPr>
          <p:spPr>
            <a:xfrm>
              <a:off x="7668302" y="788282"/>
              <a:ext cx="216831" cy="216879"/>
            </a:xfrm>
            <a:custGeom>
              <a:avLst/>
              <a:gdLst>
                <a:gd name="connsiteX0" fmla="*/ 108391 w 216831"/>
                <a:gd name="connsiteY0" fmla="*/ 216879 h 216879"/>
                <a:gd name="connsiteX1" fmla="*/ 216831 w 216831"/>
                <a:gd name="connsiteY1" fmla="*/ 108440 h 216879"/>
                <a:gd name="connsiteX2" fmla="*/ 108391 w 216831"/>
                <a:gd name="connsiteY2" fmla="*/ 0 h 216879"/>
                <a:gd name="connsiteX3" fmla="*/ 0 w 216831"/>
                <a:gd name="connsiteY3" fmla="*/ 108440 h 216879"/>
                <a:gd name="connsiteX4" fmla="*/ 108391 w 216831"/>
                <a:gd name="connsiteY4" fmla="*/ 216879 h 21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31" h="216879">
                  <a:moveTo>
                    <a:pt x="108391" y="216879"/>
                  </a:moveTo>
                  <a:cubicBezTo>
                    <a:pt x="168302" y="216879"/>
                    <a:pt x="216831" y="168302"/>
                    <a:pt x="216831" y="108440"/>
                  </a:cubicBezTo>
                  <a:cubicBezTo>
                    <a:pt x="216831" y="48577"/>
                    <a:pt x="168302" y="0"/>
                    <a:pt x="108391" y="0"/>
                  </a:cubicBezTo>
                  <a:cubicBezTo>
                    <a:pt x="48481" y="0"/>
                    <a:pt x="0" y="48529"/>
                    <a:pt x="0" y="108440"/>
                  </a:cubicBezTo>
                  <a:cubicBezTo>
                    <a:pt x="0" y="168350"/>
                    <a:pt x="48529" y="216879"/>
                    <a:pt x="108391" y="21687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1F587BA9-812A-8291-0B80-4CA1DB197B29}"/>
                </a:ext>
              </a:extLst>
            </p:cNvPr>
            <p:cNvSpPr/>
            <p:nvPr/>
          </p:nvSpPr>
          <p:spPr>
            <a:xfrm>
              <a:off x="8585801" y="873620"/>
              <a:ext cx="46156" cy="46155"/>
            </a:xfrm>
            <a:custGeom>
              <a:avLst/>
              <a:gdLst>
                <a:gd name="connsiteX0" fmla="*/ 23005 w 46156"/>
                <a:gd name="connsiteY0" fmla="*/ 46156 h 46155"/>
                <a:gd name="connsiteX1" fmla="*/ 46156 w 46156"/>
                <a:gd name="connsiteY1" fmla="*/ 23102 h 46155"/>
                <a:gd name="connsiteX2" fmla="*/ 23005 w 46156"/>
                <a:gd name="connsiteY2" fmla="*/ 0 h 46155"/>
                <a:gd name="connsiteX3" fmla="*/ 0 w 46156"/>
                <a:gd name="connsiteY3" fmla="*/ 23102 h 46155"/>
                <a:gd name="connsiteX4" fmla="*/ 23005 w 46156"/>
                <a:gd name="connsiteY4" fmla="*/ 46156 h 4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56" h="46155">
                  <a:moveTo>
                    <a:pt x="23005" y="46156"/>
                  </a:moveTo>
                  <a:cubicBezTo>
                    <a:pt x="35743" y="46156"/>
                    <a:pt x="46156" y="35840"/>
                    <a:pt x="46156" y="23102"/>
                  </a:cubicBezTo>
                  <a:cubicBezTo>
                    <a:pt x="46156" y="10364"/>
                    <a:pt x="35791" y="0"/>
                    <a:pt x="23005" y="0"/>
                  </a:cubicBezTo>
                  <a:cubicBezTo>
                    <a:pt x="10219" y="0"/>
                    <a:pt x="0" y="10316"/>
                    <a:pt x="0" y="23102"/>
                  </a:cubicBezTo>
                  <a:cubicBezTo>
                    <a:pt x="0" y="35888"/>
                    <a:pt x="10268" y="46156"/>
                    <a:pt x="23005" y="461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DA783C66-7574-CC94-95F4-6367104DFB54}"/>
                </a:ext>
              </a:extLst>
            </p:cNvPr>
            <p:cNvSpPr/>
            <p:nvPr/>
          </p:nvSpPr>
          <p:spPr>
            <a:xfrm>
              <a:off x="1947587" y="1724186"/>
              <a:ext cx="9202" cy="9202"/>
            </a:xfrm>
            <a:custGeom>
              <a:avLst/>
              <a:gdLst>
                <a:gd name="connsiteX0" fmla="*/ 4601 w 9202"/>
                <a:gd name="connsiteY0" fmla="*/ 9202 h 9202"/>
                <a:gd name="connsiteX1" fmla="*/ 9202 w 9202"/>
                <a:gd name="connsiteY1" fmla="*/ 4601 h 9202"/>
                <a:gd name="connsiteX2" fmla="*/ 4601 w 9202"/>
                <a:gd name="connsiteY2" fmla="*/ 0 h 9202"/>
                <a:gd name="connsiteX3" fmla="*/ 0 w 9202"/>
                <a:gd name="connsiteY3" fmla="*/ 4601 h 9202"/>
                <a:gd name="connsiteX4" fmla="*/ 4601 w 9202"/>
                <a:gd name="connsiteY4" fmla="*/ 9202 h 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2" h="9202">
                  <a:moveTo>
                    <a:pt x="4601" y="9202"/>
                  </a:moveTo>
                  <a:cubicBezTo>
                    <a:pt x="7168" y="9202"/>
                    <a:pt x="9202" y="7120"/>
                    <a:pt x="9202" y="4601"/>
                  </a:cubicBezTo>
                  <a:cubicBezTo>
                    <a:pt x="9202" y="2083"/>
                    <a:pt x="7168" y="0"/>
                    <a:pt x="4601" y="0"/>
                  </a:cubicBezTo>
                  <a:cubicBezTo>
                    <a:pt x="2034" y="0"/>
                    <a:pt x="0" y="2083"/>
                    <a:pt x="0" y="4601"/>
                  </a:cubicBezTo>
                  <a:cubicBezTo>
                    <a:pt x="0" y="7120"/>
                    <a:pt x="2034" y="9202"/>
                    <a:pt x="4601" y="920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4C9D8E8-0CCA-03A5-6CA1-7E7C7FAC882E}"/>
                </a:ext>
              </a:extLst>
            </p:cNvPr>
            <p:cNvSpPr/>
            <p:nvPr/>
          </p:nvSpPr>
          <p:spPr>
            <a:xfrm>
              <a:off x="2661914" y="1606447"/>
              <a:ext cx="244582" cy="244582"/>
            </a:xfrm>
            <a:custGeom>
              <a:avLst/>
              <a:gdLst>
                <a:gd name="connsiteX0" fmla="*/ 122291 w 244582"/>
                <a:gd name="connsiteY0" fmla="*/ 244583 h 244582"/>
                <a:gd name="connsiteX1" fmla="*/ 244583 w 244582"/>
                <a:gd name="connsiteY1" fmla="*/ 122291 h 244582"/>
                <a:gd name="connsiteX2" fmla="*/ 122291 w 244582"/>
                <a:gd name="connsiteY2" fmla="*/ 0 h 244582"/>
                <a:gd name="connsiteX3" fmla="*/ 0 w 244582"/>
                <a:gd name="connsiteY3" fmla="*/ 122291 h 244582"/>
                <a:gd name="connsiteX4" fmla="*/ 122291 w 244582"/>
                <a:gd name="connsiteY4" fmla="*/ 244583 h 24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582" h="244582">
                  <a:moveTo>
                    <a:pt x="122291" y="244583"/>
                  </a:moveTo>
                  <a:cubicBezTo>
                    <a:pt x="189854" y="244583"/>
                    <a:pt x="244583" y="189854"/>
                    <a:pt x="244583" y="122291"/>
                  </a:cubicBezTo>
                  <a:cubicBezTo>
                    <a:pt x="244583" y="54728"/>
                    <a:pt x="189854" y="0"/>
                    <a:pt x="122291" y="0"/>
                  </a:cubicBezTo>
                  <a:cubicBezTo>
                    <a:pt x="54728" y="0"/>
                    <a:pt x="0" y="54728"/>
                    <a:pt x="0" y="122291"/>
                  </a:cubicBezTo>
                  <a:cubicBezTo>
                    <a:pt x="0" y="189854"/>
                    <a:pt x="54777" y="244583"/>
                    <a:pt x="122291" y="24458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FFE18B6-0A3E-4988-5F99-584287F73401}"/>
                </a:ext>
              </a:extLst>
            </p:cNvPr>
            <p:cNvSpPr/>
            <p:nvPr/>
          </p:nvSpPr>
          <p:spPr>
            <a:xfrm>
              <a:off x="3394838" y="1507307"/>
              <a:ext cx="443009" cy="442960"/>
            </a:xfrm>
            <a:custGeom>
              <a:avLst/>
              <a:gdLst>
                <a:gd name="connsiteX0" fmla="*/ 221481 w 443009"/>
                <a:gd name="connsiteY0" fmla="*/ 442961 h 442960"/>
                <a:gd name="connsiteX1" fmla="*/ 443009 w 443009"/>
                <a:gd name="connsiteY1" fmla="*/ 221481 h 442960"/>
                <a:gd name="connsiteX2" fmla="*/ 221481 w 443009"/>
                <a:gd name="connsiteY2" fmla="*/ 0 h 442960"/>
                <a:gd name="connsiteX3" fmla="*/ 0 w 443009"/>
                <a:gd name="connsiteY3" fmla="*/ 221481 h 442960"/>
                <a:gd name="connsiteX4" fmla="*/ 221481 w 443009"/>
                <a:gd name="connsiteY4" fmla="*/ 442961 h 44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009" h="442960">
                  <a:moveTo>
                    <a:pt x="221481" y="442961"/>
                  </a:moveTo>
                  <a:cubicBezTo>
                    <a:pt x="343820" y="442961"/>
                    <a:pt x="443009" y="343772"/>
                    <a:pt x="443009" y="221481"/>
                  </a:cubicBezTo>
                  <a:cubicBezTo>
                    <a:pt x="443009" y="99189"/>
                    <a:pt x="343820" y="0"/>
                    <a:pt x="221481" y="0"/>
                  </a:cubicBezTo>
                  <a:cubicBezTo>
                    <a:pt x="99141" y="0"/>
                    <a:pt x="0" y="99189"/>
                    <a:pt x="0" y="221481"/>
                  </a:cubicBezTo>
                  <a:cubicBezTo>
                    <a:pt x="0" y="343772"/>
                    <a:pt x="99189" y="442961"/>
                    <a:pt x="221481" y="4429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5DCB8EA1-899B-5A5B-1267-6A9BE831B376}"/>
                </a:ext>
              </a:extLst>
            </p:cNvPr>
            <p:cNvSpPr/>
            <p:nvPr/>
          </p:nvSpPr>
          <p:spPr>
            <a:xfrm>
              <a:off x="4150816" y="1431074"/>
              <a:ext cx="595231" cy="595328"/>
            </a:xfrm>
            <a:custGeom>
              <a:avLst/>
              <a:gdLst>
                <a:gd name="connsiteX0" fmla="*/ 297567 w 595231"/>
                <a:gd name="connsiteY0" fmla="*/ 595329 h 595328"/>
                <a:gd name="connsiteX1" fmla="*/ 595232 w 595231"/>
                <a:gd name="connsiteY1" fmla="*/ 297664 h 595328"/>
                <a:gd name="connsiteX2" fmla="*/ 297567 w 595231"/>
                <a:gd name="connsiteY2" fmla="*/ 0 h 595328"/>
                <a:gd name="connsiteX3" fmla="*/ 0 w 595231"/>
                <a:gd name="connsiteY3" fmla="*/ 297664 h 595328"/>
                <a:gd name="connsiteX4" fmla="*/ 297567 w 595231"/>
                <a:gd name="connsiteY4" fmla="*/ 595329 h 595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31" h="595328">
                  <a:moveTo>
                    <a:pt x="297567" y="595329"/>
                  </a:moveTo>
                  <a:cubicBezTo>
                    <a:pt x="461995" y="595329"/>
                    <a:pt x="595232" y="462092"/>
                    <a:pt x="595232" y="297664"/>
                  </a:cubicBezTo>
                  <a:cubicBezTo>
                    <a:pt x="595232" y="133237"/>
                    <a:pt x="461995" y="0"/>
                    <a:pt x="297567" y="0"/>
                  </a:cubicBezTo>
                  <a:cubicBezTo>
                    <a:pt x="133140" y="0"/>
                    <a:pt x="0" y="133237"/>
                    <a:pt x="0" y="297664"/>
                  </a:cubicBezTo>
                  <a:cubicBezTo>
                    <a:pt x="0" y="462092"/>
                    <a:pt x="133286" y="595329"/>
                    <a:pt x="297567" y="59532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4B1839EF-7307-D6D3-65FB-A1E6FF5D70AF}"/>
                </a:ext>
              </a:extLst>
            </p:cNvPr>
            <p:cNvSpPr/>
            <p:nvPr/>
          </p:nvSpPr>
          <p:spPr>
            <a:xfrm>
              <a:off x="4934353" y="1382690"/>
              <a:ext cx="692241" cy="692193"/>
            </a:xfrm>
            <a:custGeom>
              <a:avLst/>
              <a:gdLst>
                <a:gd name="connsiteX0" fmla="*/ 346096 w 692241"/>
                <a:gd name="connsiteY0" fmla="*/ 692193 h 692193"/>
                <a:gd name="connsiteX1" fmla="*/ 692241 w 692241"/>
                <a:gd name="connsiteY1" fmla="*/ 346097 h 692193"/>
                <a:gd name="connsiteX2" fmla="*/ 346096 w 692241"/>
                <a:gd name="connsiteY2" fmla="*/ 0 h 692193"/>
                <a:gd name="connsiteX3" fmla="*/ 0 w 692241"/>
                <a:gd name="connsiteY3" fmla="*/ 346097 h 692193"/>
                <a:gd name="connsiteX4" fmla="*/ 346096 w 692241"/>
                <a:gd name="connsiteY4" fmla="*/ 692193 h 6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241" h="692193">
                  <a:moveTo>
                    <a:pt x="346096" y="692193"/>
                  </a:moveTo>
                  <a:cubicBezTo>
                    <a:pt x="537210" y="692193"/>
                    <a:pt x="692241" y="537259"/>
                    <a:pt x="692241" y="346097"/>
                  </a:cubicBezTo>
                  <a:cubicBezTo>
                    <a:pt x="692241" y="154935"/>
                    <a:pt x="537210" y="0"/>
                    <a:pt x="346096" y="0"/>
                  </a:cubicBezTo>
                  <a:cubicBezTo>
                    <a:pt x="154983" y="0"/>
                    <a:pt x="0" y="154935"/>
                    <a:pt x="0" y="346097"/>
                  </a:cubicBezTo>
                  <a:cubicBezTo>
                    <a:pt x="0" y="537259"/>
                    <a:pt x="154935" y="692193"/>
                    <a:pt x="346096" y="69219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933A5749-768D-D9D4-F3E4-8E4FE5FFED53}"/>
                </a:ext>
              </a:extLst>
            </p:cNvPr>
            <p:cNvSpPr/>
            <p:nvPr/>
          </p:nvSpPr>
          <p:spPr>
            <a:xfrm>
              <a:off x="5764190" y="1380317"/>
              <a:ext cx="696794" cy="696842"/>
            </a:xfrm>
            <a:custGeom>
              <a:avLst/>
              <a:gdLst>
                <a:gd name="connsiteX0" fmla="*/ 348373 w 696794"/>
                <a:gd name="connsiteY0" fmla="*/ 696843 h 696842"/>
                <a:gd name="connsiteX1" fmla="*/ 696794 w 696794"/>
                <a:gd name="connsiteY1" fmla="*/ 348421 h 696842"/>
                <a:gd name="connsiteX2" fmla="*/ 348373 w 696794"/>
                <a:gd name="connsiteY2" fmla="*/ 0 h 696842"/>
                <a:gd name="connsiteX3" fmla="*/ 0 w 696794"/>
                <a:gd name="connsiteY3" fmla="*/ 348421 h 696842"/>
                <a:gd name="connsiteX4" fmla="*/ 348373 w 696794"/>
                <a:gd name="connsiteY4" fmla="*/ 696843 h 69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794" h="696842">
                  <a:moveTo>
                    <a:pt x="348373" y="696843"/>
                  </a:moveTo>
                  <a:cubicBezTo>
                    <a:pt x="540842" y="696843"/>
                    <a:pt x="696794" y="540843"/>
                    <a:pt x="696794" y="348421"/>
                  </a:cubicBezTo>
                  <a:cubicBezTo>
                    <a:pt x="696794" y="156000"/>
                    <a:pt x="540794" y="0"/>
                    <a:pt x="348373" y="0"/>
                  </a:cubicBezTo>
                  <a:cubicBezTo>
                    <a:pt x="155952" y="0"/>
                    <a:pt x="0" y="156000"/>
                    <a:pt x="0" y="348421"/>
                  </a:cubicBezTo>
                  <a:cubicBezTo>
                    <a:pt x="0" y="540843"/>
                    <a:pt x="156000" y="696843"/>
                    <a:pt x="348373" y="69684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C4BD0A5-9474-4057-2D68-B5D8D9B6BC57}"/>
                </a:ext>
              </a:extLst>
            </p:cNvPr>
            <p:cNvSpPr/>
            <p:nvPr/>
          </p:nvSpPr>
          <p:spPr>
            <a:xfrm rot="16213800">
              <a:off x="6638163" y="1422023"/>
              <a:ext cx="613732" cy="613732"/>
            </a:xfrm>
            <a:custGeom>
              <a:avLst/>
              <a:gdLst>
                <a:gd name="connsiteX0" fmla="*/ 613733 w 613732"/>
                <a:gd name="connsiteY0" fmla="*/ 306867 h 613732"/>
                <a:gd name="connsiteX1" fmla="*/ 306866 w 613732"/>
                <a:gd name="connsiteY1" fmla="*/ 613733 h 613732"/>
                <a:gd name="connsiteX2" fmla="*/ 0 w 613732"/>
                <a:gd name="connsiteY2" fmla="*/ 306867 h 613732"/>
                <a:gd name="connsiteX3" fmla="*/ 306866 w 613732"/>
                <a:gd name="connsiteY3" fmla="*/ 0 h 613732"/>
                <a:gd name="connsiteX4" fmla="*/ 613733 w 613732"/>
                <a:gd name="connsiteY4" fmla="*/ 306867 h 61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32" h="613732">
                  <a:moveTo>
                    <a:pt x="613733" y="306867"/>
                  </a:moveTo>
                  <a:cubicBezTo>
                    <a:pt x="613733" y="476344"/>
                    <a:pt x="476344" y="613733"/>
                    <a:pt x="306866" y="613733"/>
                  </a:cubicBezTo>
                  <a:cubicBezTo>
                    <a:pt x="137389" y="613733"/>
                    <a:pt x="0" y="476344"/>
                    <a:pt x="0" y="306867"/>
                  </a:cubicBezTo>
                  <a:cubicBezTo>
                    <a:pt x="0" y="137389"/>
                    <a:pt x="137389" y="0"/>
                    <a:pt x="306866" y="0"/>
                  </a:cubicBezTo>
                  <a:cubicBezTo>
                    <a:pt x="476344" y="0"/>
                    <a:pt x="613733" y="137389"/>
                    <a:pt x="613733" y="30686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971C613B-EC86-89C2-799F-83A62EFA7A55}"/>
                </a:ext>
              </a:extLst>
            </p:cNvPr>
            <p:cNvSpPr/>
            <p:nvPr/>
          </p:nvSpPr>
          <p:spPr>
            <a:xfrm rot="16207200">
              <a:off x="7543991" y="1495828"/>
              <a:ext cx="466111" cy="466111"/>
            </a:xfrm>
            <a:custGeom>
              <a:avLst/>
              <a:gdLst>
                <a:gd name="connsiteX0" fmla="*/ 466112 w 466111"/>
                <a:gd name="connsiteY0" fmla="*/ 233056 h 466111"/>
                <a:gd name="connsiteX1" fmla="*/ 233056 w 466111"/>
                <a:gd name="connsiteY1" fmla="*/ 466112 h 466111"/>
                <a:gd name="connsiteX2" fmla="*/ 0 w 466111"/>
                <a:gd name="connsiteY2" fmla="*/ 233056 h 466111"/>
                <a:gd name="connsiteX3" fmla="*/ 233056 w 466111"/>
                <a:gd name="connsiteY3" fmla="*/ 0 h 466111"/>
                <a:gd name="connsiteX4" fmla="*/ 466112 w 466111"/>
                <a:gd name="connsiteY4" fmla="*/ 233056 h 4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111" h="466111">
                  <a:moveTo>
                    <a:pt x="466112" y="233056"/>
                  </a:moveTo>
                  <a:cubicBezTo>
                    <a:pt x="466112" y="361769"/>
                    <a:pt x="361769" y="466112"/>
                    <a:pt x="233056" y="466112"/>
                  </a:cubicBezTo>
                  <a:cubicBezTo>
                    <a:pt x="104343" y="466112"/>
                    <a:pt x="0" y="361769"/>
                    <a:pt x="0" y="233056"/>
                  </a:cubicBezTo>
                  <a:cubicBezTo>
                    <a:pt x="0" y="104343"/>
                    <a:pt x="104343" y="0"/>
                    <a:pt x="233056" y="0"/>
                  </a:cubicBezTo>
                  <a:cubicBezTo>
                    <a:pt x="361769" y="0"/>
                    <a:pt x="466112" y="104343"/>
                    <a:pt x="466112" y="2330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9339320-B364-B858-D8CD-445A7A8723FC}"/>
                </a:ext>
              </a:extLst>
            </p:cNvPr>
            <p:cNvSpPr/>
            <p:nvPr/>
          </p:nvSpPr>
          <p:spPr>
            <a:xfrm>
              <a:off x="8472712" y="1592596"/>
              <a:ext cx="272189" cy="272285"/>
            </a:xfrm>
            <a:custGeom>
              <a:avLst/>
              <a:gdLst>
                <a:gd name="connsiteX0" fmla="*/ 136094 w 272189"/>
                <a:gd name="connsiteY0" fmla="*/ 272286 h 272285"/>
                <a:gd name="connsiteX1" fmla="*/ 272189 w 272189"/>
                <a:gd name="connsiteY1" fmla="*/ 136143 h 272285"/>
                <a:gd name="connsiteX2" fmla="*/ 136094 w 272189"/>
                <a:gd name="connsiteY2" fmla="*/ 0 h 272285"/>
                <a:gd name="connsiteX3" fmla="*/ 0 w 272189"/>
                <a:gd name="connsiteY3" fmla="*/ 136143 h 272285"/>
                <a:gd name="connsiteX4" fmla="*/ 136094 w 272189"/>
                <a:gd name="connsiteY4" fmla="*/ 272286 h 27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89" h="272285">
                  <a:moveTo>
                    <a:pt x="136094" y="272286"/>
                  </a:moveTo>
                  <a:cubicBezTo>
                    <a:pt x="211261" y="272286"/>
                    <a:pt x="272189" y="211358"/>
                    <a:pt x="272189" y="136143"/>
                  </a:cubicBezTo>
                  <a:cubicBezTo>
                    <a:pt x="272189" y="60928"/>
                    <a:pt x="211261" y="0"/>
                    <a:pt x="136094" y="0"/>
                  </a:cubicBezTo>
                  <a:cubicBezTo>
                    <a:pt x="60928" y="0"/>
                    <a:pt x="0" y="60928"/>
                    <a:pt x="0" y="136143"/>
                  </a:cubicBezTo>
                  <a:cubicBezTo>
                    <a:pt x="0" y="211358"/>
                    <a:pt x="60976" y="272286"/>
                    <a:pt x="136094" y="27228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F1CD7D80-3CBC-0533-AA79-92E65CAA7DDD}"/>
                </a:ext>
              </a:extLst>
            </p:cNvPr>
            <p:cNvSpPr/>
            <p:nvPr/>
          </p:nvSpPr>
          <p:spPr>
            <a:xfrm>
              <a:off x="9417818" y="1705685"/>
              <a:ext cx="46204" cy="46155"/>
            </a:xfrm>
            <a:custGeom>
              <a:avLst/>
              <a:gdLst>
                <a:gd name="connsiteX0" fmla="*/ 23054 w 46204"/>
                <a:gd name="connsiteY0" fmla="*/ 46156 h 46155"/>
                <a:gd name="connsiteX1" fmla="*/ 46205 w 46204"/>
                <a:gd name="connsiteY1" fmla="*/ 23102 h 46155"/>
                <a:gd name="connsiteX2" fmla="*/ 23054 w 46204"/>
                <a:gd name="connsiteY2" fmla="*/ 0 h 46155"/>
                <a:gd name="connsiteX3" fmla="*/ 0 w 46204"/>
                <a:gd name="connsiteY3" fmla="*/ 23102 h 46155"/>
                <a:gd name="connsiteX4" fmla="*/ 23054 w 46204"/>
                <a:gd name="connsiteY4" fmla="*/ 46156 h 4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04" h="46155">
                  <a:moveTo>
                    <a:pt x="23054" y="46156"/>
                  </a:moveTo>
                  <a:cubicBezTo>
                    <a:pt x="35840" y="46156"/>
                    <a:pt x="46205" y="35840"/>
                    <a:pt x="46205" y="23102"/>
                  </a:cubicBezTo>
                  <a:cubicBezTo>
                    <a:pt x="46205" y="10365"/>
                    <a:pt x="35888" y="0"/>
                    <a:pt x="23054" y="0"/>
                  </a:cubicBezTo>
                  <a:cubicBezTo>
                    <a:pt x="10219" y="0"/>
                    <a:pt x="0" y="10316"/>
                    <a:pt x="0" y="23102"/>
                  </a:cubicBezTo>
                  <a:cubicBezTo>
                    <a:pt x="0" y="35888"/>
                    <a:pt x="10316" y="46156"/>
                    <a:pt x="23054" y="461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401BD22-8EDC-D1DA-32B3-AFF4DEBAC091}"/>
                </a:ext>
              </a:extLst>
            </p:cNvPr>
            <p:cNvSpPr/>
            <p:nvPr/>
          </p:nvSpPr>
          <p:spPr>
            <a:xfrm>
              <a:off x="1903708" y="2512323"/>
              <a:ext cx="96961" cy="96961"/>
            </a:xfrm>
            <a:custGeom>
              <a:avLst/>
              <a:gdLst>
                <a:gd name="connsiteX0" fmla="*/ 48481 w 96961"/>
                <a:gd name="connsiteY0" fmla="*/ 96961 h 96961"/>
                <a:gd name="connsiteX1" fmla="*/ 96961 w 96961"/>
                <a:gd name="connsiteY1" fmla="*/ 48481 h 96961"/>
                <a:gd name="connsiteX2" fmla="*/ 48481 w 96961"/>
                <a:gd name="connsiteY2" fmla="*/ 0 h 96961"/>
                <a:gd name="connsiteX3" fmla="*/ 0 w 96961"/>
                <a:gd name="connsiteY3" fmla="*/ 48481 h 96961"/>
                <a:gd name="connsiteX4" fmla="*/ 48481 w 96961"/>
                <a:gd name="connsiteY4" fmla="*/ 96961 h 9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1" h="96961">
                  <a:moveTo>
                    <a:pt x="48481" y="96961"/>
                  </a:moveTo>
                  <a:cubicBezTo>
                    <a:pt x="75215" y="96961"/>
                    <a:pt x="96961" y="75264"/>
                    <a:pt x="96961" y="48481"/>
                  </a:cubicBezTo>
                  <a:cubicBezTo>
                    <a:pt x="96961" y="21698"/>
                    <a:pt x="75264" y="0"/>
                    <a:pt x="48481" y="0"/>
                  </a:cubicBezTo>
                  <a:cubicBezTo>
                    <a:pt x="21698" y="0"/>
                    <a:pt x="0" y="21698"/>
                    <a:pt x="0" y="48481"/>
                  </a:cubicBezTo>
                  <a:cubicBezTo>
                    <a:pt x="0" y="75264"/>
                    <a:pt x="21698" y="96961"/>
                    <a:pt x="48481" y="969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9BD7077-4DC5-01A2-C02A-7C948830BE2B}"/>
                </a:ext>
              </a:extLst>
            </p:cNvPr>
            <p:cNvSpPr/>
            <p:nvPr/>
          </p:nvSpPr>
          <p:spPr>
            <a:xfrm>
              <a:off x="2608832" y="2385479"/>
              <a:ext cx="350745" cy="350746"/>
            </a:xfrm>
            <a:custGeom>
              <a:avLst/>
              <a:gdLst>
                <a:gd name="connsiteX0" fmla="*/ 175373 w 350745"/>
                <a:gd name="connsiteY0" fmla="*/ 350746 h 350746"/>
                <a:gd name="connsiteX1" fmla="*/ 350746 w 350745"/>
                <a:gd name="connsiteY1" fmla="*/ 175373 h 350746"/>
                <a:gd name="connsiteX2" fmla="*/ 175373 w 350745"/>
                <a:gd name="connsiteY2" fmla="*/ 0 h 350746"/>
                <a:gd name="connsiteX3" fmla="*/ 0 w 350745"/>
                <a:gd name="connsiteY3" fmla="*/ 175373 h 350746"/>
                <a:gd name="connsiteX4" fmla="*/ 175373 w 350745"/>
                <a:gd name="connsiteY4" fmla="*/ 350746 h 35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745" h="350746">
                  <a:moveTo>
                    <a:pt x="175373" y="350746"/>
                  </a:moveTo>
                  <a:cubicBezTo>
                    <a:pt x="272286" y="350746"/>
                    <a:pt x="350746" y="272237"/>
                    <a:pt x="350746" y="175373"/>
                  </a:cubicBezTo>
                  <a:cubicBezTo>
                    <a:pt x="350746" y="78509"/>
                    <a:pt x="272237" y="0"/>
                    <a:pt x="175373" y="0"/>
                  </a:cubicBezTo>
                  <a:cubicBezTo>
                    <a:pt x="78509" y="0"/>
                    <a:pt x="0" y="78509"/>
                    <a:pt x="0" y="175373"/>
                  </a:cubicBezTo>
                  <a:cubicBezTo>
                    <a:pt x="0" y="272237"/>
                    <a:pt x="78557" y="350746"/>
                    <a:pt x="175373" y="35074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815B8E64-BC8A-6652-0640-33C800288215}"/>
                </a:ext>
              </a:extLst>
            </p:cNvPr>
            <p:cNvSpPr/>
            <p:nvPr/>
          </p:nvSpPr>
          <p:spPr>
            <a:xfrm>
              <a:off x="3325629" y="2270114"/>
              <a:ext cx="581477" cy="581477"/>
            </a:xfrm>
            <a:custGeom>
              <a:avLst/>
              <a:gdLst>
                <a:gd name="connsiteX0" fmla="*/ 290690 w 581477"/>
                <a:gd name="connsiteY0" fmla="*/ 581477 h 581477"/>
                <a:gd name="connsiteX1" fmla="*/ 581477 w 581477"/>
                <a:gd name="connsiteY1" fmla="*/ 290739 h 581477"/>
                <a:gd name="connsiteX2" fmla="*/ 290690 w 581477"/>
                <a:gd name="connsiteY2" fmla="*/ 0 h 581477"/>
                <a:gd name="connsiteX3" fmla="*/ 0 w 581477"/>
                <a:gd name="connsiteY3" fmla="*/ 290739 h 581477"/>
                <a:gd name="connsiteX4" fmla="*/ 290690 w 581477"/>
                <a:gd name="connsiteY4" fmla="*/ 581477 h 58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477" h="581477">
                  <a:moveTo>
                    <a:pt x="290690" y="581477"/>
                  </a:moveTo>
                  <a:cubicBezTo>
                    <a:pt x="451243" y="581477"/>
                    <a:pt x="581477" y="451340"/>
                    <a:pt x="581477" y="290739"/>
                  </a:cubicBezTo>
                  <a:cubicBezTo>
                    <a:pt x="581477" y="130137"/>
                    <a:pt x="451291" y="0"/>
                    <a:pt x="290690" y="0"/>
                  </a:cubicBezTo>
                  <a:cubicBezTo>
                    <a:pt x="130089" y="0"/>
                    <a:pt x="0" y="130137"/>
                    <a:pt x="0" y="290739"/>
                  </a:cubicBezTo>
                  <a:cubicBezTo>
                    <a:pt x="0" y="451340"/>
                    <a:pt x="130137" y="581477"/>
                    <a:pt x="290690" y="5814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05AF37D-2335-9C28-921F-6CD7A4E76798}"/>
                </a:ext>
              </a:extLst>
            </p:cNvPr>
            <p:cNvSpPr/>
            <p:nvPr/>
          </p:nvSpPr>
          <p:spPr>
            <a:xfrm>
              <a:off x="4060829" y="2173201"/>
              <a:ext cx="775254" cy="775302"/>
            </a:xfrm>
            <a:custGeom>
              <a:avLst/>
              <a:gdLst>
                <a:gd name="connsiteX0" fmla="*/ 387554 w 775254"/>
                <a:gd name="connsiteY0" fmla="*/ 775303 h 775302"/>
                <a:gd name="connsiteX1" fmla="*/ 775254 w 775254"/>
                <a:gd name="connsiteY1" fmla="*/ 387651 h 775302"/>
                <a:gd name="connsiteX2" fmla="*/ 387554 w 775254"/>
                <a:gd name="connsiteY2" fmla="*/ 0 h 775302"/>
                <a:gd name="connsiteX3" fmla="*/ 0 w 775254"/>
                <a:gd name="connsiteY3" fmla="*/ 387651 h 775302"/>
                <a:gd name="connsiteX4" fmla="*/ 387554 w 775254"/>
                <a:gd name="connsiteY4" fmla="*/ 775303 h 775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254" h="775302">
                  <a:moveTo>
                    <a:pt x="387554" y="775303"/>
                  </a:moveTo>
                  <a:cubicBezTo>
                    <a:pt x="601673" y="775303"/>
                    <a:pt x="775254" y="601770"/>
                    <a:pt x="775254" y="387651"/>
                  </a:cubicBezTo>
                  <a:cubicBezTo>
                    <a:pt x="775254" y="173533"/>
                    <a:pt x="601722" y="0"/>
                    <a:pt x="387554" y="0"/>
                  </a:cubicBezTo>
                  <a:cubicBezTo>
                    <a:pt x="173387" y="0"/>
                    <a:pt x="0" y="173533"/>
                    <a:pt x="0" y="387651"/>
                  </a:cubicBezTo>
                  <a:cubicBezTo>
                    <a:pt x="0" y="601770"/>
                    <a:pt x="173533" y="775303"/>
                    <a:pt x="387554" y="7753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AEA889F-90E1-FFC2-EA32-BE965235BD1A}"/>
                </a:ext>
              </a:extLst>
            </p:cNvPr>
            <p:cNvSpPr/>
            <p:nvPr/>
          </p:nvSpPr>
          <p:spPr>
            <a:xfrm>
              <a:off x="4823637" y="2103991"/>
              <a:ext cx="913722" cy="913721"/>
            </a:xfrm>
            <a:custGeom>
              <a:avLst/>
              <a:gdLst>
                <a:gd name="connsiteX0" fmla="*/ 456813 w 913722"/>
                <a:gd name="connsiteY0" fmla="*/ 913722 h 913721"/>
                <a:gd name="connsiteX1" fmla="*/ 913722 w 913722"/>
                <a:gd name="connsiteY1" fmla="*/ 456861 h 913721"/>
                <a:gd name="connsiteX2" fmla="*/ 456813 w 913722"/>
                <a:gd name="connsiteY2" fmla="*/ 0 h 913721"/>
                <a:gd name="connsiteX3" fmla="*/ 0 w 913722"/>
                <a:gd name="connsiteY3" fmla="*/ 456861 h 913721"/>
                <a:gd name="connsiteX4" fmla="*/ 456813 w 913722"/>
                <a:gd name="connsiteY4" fmla="*/ 913722 h 91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722" h="913721">
                  <a:moveTo>
                    <a:pt x="456813" y="913722"/>
                  </a:moveTo>
                  <a:cubicBezTo>
                    <a:pt x="709096" y="913722"/>
                    <a:pt x="913722" y="709193"/>
                    <a:pt x="913722" y="456861"/>
                  </a:cubicBezTo>
                  <a:cubicBezTo>
                    <a:pt x="913722" y="204529"/>
                    <a:pt x="709145" y="0"/>
                    <a:pt x="456813" y="0"/>
                  </a:cubicBezTo>
                  <a:cubicBezTo>
                    <a:pt x="204481" y="0"/>
                    <a:pt x="0" y="204529"/>
                    <a:pt x="0" y="456861"/>
                  </a:cubicBezTo>
                  <a:cubicBezTo>
                    <a:pt x="0" y="709193"/>
                    <a:pt x="204481" y="913722"/>
                    <a:pt x="456813" y="91372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0066EC5-8090-1950-8DAC-C25726702094}"/>
                </a:ext>
              </a:extLst>
            </p:cNvPr>
            <p:cNvSpPr/>
            <p:nvPr/>
          </p:nvSpPr>
          <p:spPr>
            <a:xfrm>
              <a:off x="5641899" y="2090140"/>
              <a:ext cx="941376" cy="941376"/>
            </a:xfrm>
            <a:custGeom>
              <a:avLst/>
              <a:gdLst>
                <a:gd name="connsiteX0" fmla="*/ 470664 w 941376"/>
                <a:gd name="connsiteY0" fmla="*/ 941377 h 941376"/>
                <a:gd name="connsiteX1" fmla="*/ 941377 w 941376"/>
                <a:gd name="connsiteY1" fmla="*/ 470713 h 941376"/>
                <a:gd name="connsiteX2" fmla="*/ 470664 w 941376"/>
                <a:gd name="connsiteY2" fmla="*/ 0 h 941376"/>
                <a:gd name="connsiteX3" fmla="*/ 0 w 941376"/>
                <a:gd name="connsiteY3" fmla="*/ 470713 h 941376"/>
                <a:gd name="connsiteX4" fmla="*/ 470664 w 941376"/>
                <a:gd name="connsiteY4" fmla="*/ 941377 h 9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376" h="941376">
                  <a:moveTo>
                    <a:pt x="470664" y="941377"/>
                  </a:moveTo>
                  <a:cubicBezTo>
                    <a:pt x="730648" y="941377"/>
                    <a:pt x="941377" y="730648"/>
                    <a:pt x="941377" y="470713"/>
                  </a:cubicBezTo>
                  <a:cubicBezTo>
                    <a:pt x="941377" y="210777"/>
                    <a:pt x="730648" y="0"/>
                    <a:pt x="470664" y="0"/>
                  </a:cubicBezTo>
                  <a:cubicBezTo>
                    <a:pt x="210680" y="0"/>
                    <a:pt x="0" y="210729"/>
                    <a:pt x="0" y="470713"/>
                  </a:cubicBezTo>
                  <a:cubicBezTo>
                    <a:pt x="0" y="730697"/>
                    <a:pt x="210680" y="941377"/>
                    <a:pt x="470664" y="9413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BACFD5E9-C7A7-ADF9-5E51-E7884711045F}"/>
                </a:ext>
              </a:extLst>
            </p:cNvPr>
            <p:cNvSpPr/>
            <p:nvPr/>
          </p:nvSpPr>
          <p:spPr>
            <a:xfrm rot="16272000">
              <a:off x="6522257" y="2138531"/>
              <a:ext cx="844464" cy="844464"/>
            </a:xfrm>
            <a:custGeom>
              <a:avLst/>
              <a:gdLst>
                <a:gd name="connsiteX0" fmla="*/ 844464 w 844464"/>
                <a:gd name="connsiteY0" fmla="*/ 422232 h 844464"/>
                <a:gd name="connsiteX1" fmla="*/ 422232 w 844464"/>
                <a:gd name="connsiteY1" fmla="*/ 844464 h 844464"/>
                <a:gd name="connsiteX2" fmla="*/ 0 w 844464"/>
                <a:gd name="connsiteY2" fmla="*/ 422232 h 844464"/>
                <a:gd name="connsiteX3" fmla="*/ 422232 w 844464"/>
                <a:gd name="connsiteY3" fmla="*/ 0 h 844464"/>
                <a:gd name="connsiteX4" fmla="*/ 844464 w 844464"/>
                <a:gd name="connsiteY4" fmla="*/ 422232 h 84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464" h="844464">
                  <a:moveTo>
                    <a:pt x="844464" y="422232"/>
                  </a:moveTo>
                  <a:cubicBezTo>
                    <a:pt x="844464" y="655424"/>
                    <a:pt x="655424" y="844464"/>
                    <a:pt x="422232" y="844464"/>
                  </a:cubicBezTo>
                  <a:cubicBezTo>
                    <a:pt x="189040" y="844464"/>
                    <a:pt x="0" y="655424"/>
                    <a:pt x="0" y="422232"/>
                  </a:cubicBezTo>
                  <a:cubicBezTo>
                    <a:pt x="0" y="189040"/>
                    <a:pt x="189040" y="0"/>
                    <a:pt x="422232" y="0"/>
                  </a:cubicBezTo>
                  <a:cubicBezTo>
                    <a:pt x="655424" y="0"/>
                    <a:pt x="844464" y="189040"/>
                    <a:pt x="844464" y="42223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BC57438D-59F2-FC5C-C8B6-917FCFBCB9D6}"/>
                </a:ext>
              </a:extLst>
            </p:cNvPr>
            <p:cNvSpPr/>
            <p:nvPr/>
          </p:nvSpPr>
          <p:spPr>
            <a:xfrm>
              <a:off x="7444449" y="2228607"/>
              <a:ext cx="664538" cy="664489"/>
            </a:xfrm>
            <a:custGeom>
              <a:avLst/>
              <a:gdLst>
                <a:gd name="connsiteX0" fmla="*/ 332245 w 664538"/>
                <a:gd name="connsiteY0" fmla="*/ 664490 h 664489"/>
                <a:gd name="connsiteX1" fmla="*/ 664538 w 664538"/>
                <a:gd name="connsiteY1" fmla="*/ 332245 h 664489"/>
                <a:gd name="connsiteX2" fmla="*/ 332245 w 664538"/>
                <a:gd name="connsiteY2" fmla="*/ 0 h 664489"/>
                <a:gd name="connsiteX3" fmla="*/ 0 w 664538"/>
                <a:gd name="connsiteY3" fmla="*/ 332245 h 664489"/>
                <a:gd name="connsiteX4" fmla="*/ 332245 w 664538"/>
                <a:gd name="connsiteY4" fmla="*/ 664490 h 66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538" h="664489">
                  <a:moveTo>
                    <a:pt x="332245" y="664490"/>
                  </a:moveTo>
                  <a:cubicBezTo>
                    <a:pt x="515754" y="664490"/>
                    <a:pt x="664538" y="515755"/>
                    <a:pt x="664538" y="332245"/>
                  </a:cubicBezTo>
                  <a:cubicBezTo>
                    <a:pt x="664538" y="148735"/>
                    <a:pt x="515754" y="0"/>
                    <a:pt x="332245" y="0"/>
                  </a:cubicBezTo>
                  <a:cubicBezTo>
                    <a:pt x="148735" y="0"/>
                    <a:pt x="0" y="148735"/>
                    <a:pt x="0" y="332245"/>
                  </a:cubicBezTo>
                  <a:cubicBezTo>
                    <a:pt x="0" y="515755"/>
                    <a:pt x="148735" y="664490"/>
                    <a:pt x="332245" y="66449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215ABB9A-D511-E8FC-0A9E-26D99D379A26}"/>
                </a:ext>
              </a:extLst>
            </p:cNvPr>
            <p:cNvSpPr/>
            <p:nvPr/>
          </p:nvSpPr>
          <p:spPr>
            <a:xfrm>
              <a:off x="8385002" y="2337047"/>
              <a:ext cx="447659" cy="447610"/>
            </a:xfrm>
            <a:custGeom>
              <a:avLst/>
              <a:gdLst>
                <a:gd name="connsiteX0" fmla="*/ 223805 w 447659"/>
                <a:gd name="connsiteY0" fmla="*/ 447611 h 447610"/>
                <a:gd name="connsiteX1" fmla="*/ 447659 w 447659"/>
                <a:gd name="connsiteY1" fmla="*/ 223805 h 447610"/>
                <a:gd name="connsiteX2" fmla="*/ 223805 w 447659"/>
                <a:gd name="connsiteY2" fmla="*/ 0 h 447610"/>
                <a:gd name="connsiteX3" fmla="*/ 0 w 447659"/>
                <a:gd name="connsiteY3" fmla="*/ 223805 h 447610"/>
                <a:gd name="connsiteX4" fmla="*/ 223805 w 447659"/>
                <a:gd name="connsiteY4" fmla="*/ 447611 h 447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59" h="447610">
                  <a:moveTo>
                    <a:pt x="223805" y="447611"/>
                  </a:moveTo>
                  <a:cubicBezTo>
                    <a:pt x="347404" y="447611"/>
                    <a:pt x="447659" y="347404"/>
                    <a:pt x="447659" y="223805"/>
                  </a:cubicBezTo>
                  <a:cubicBezTo>
                    <a:pt x="447659" y="100206"/>
                    <a:pt x="347404" y="0"/>
                    <a:pt x="223805" y="0"/>
                  </a:cubicBezTo>
                  <a:cubicBezTo>
                    <a:pt x="100207" y="0"/>
                    <a:pt x="0" y="100206"/>
                    <a:pt x="0" y="223805"/>
                  </a:cubicBezTo>
                  <a:cubicBezTo>
                    <a:pt x="0" y="347404"/>
                    <a:pt x="100158" y="447611"/>
                    <a:pt x="223805" y="4476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6B12A971-D68A-3F86-C1E0-408039601F62}"/>
                </a:ext>
              </a:extLst>
            </p:cNvPr>
            <p:cNvSpPr/>
            <p:nvPr/>
          </p:nvSpPr>
          <p:spPr>
            <a:xfrm>
              <a:off x="9339358" y="2459338"/>
              <a:ext cx="203075" cy="203027"/>
            </a:xfrm>
            <a:custGeom>
              <a:avLst/>
              <a:gdLst>
                <a:gd name="connsiteX0" fmla="*/ 101514 w 203075"/>
                <a:gd name="connsiteY0" fmla="*/ 203028 h 203027"/>
                <a:gd name="connsiteX1" fmla="*/ 203076 w 203075"/>
                <a:gd name="connsiteY1" fmla="*/ 101514 h 203027"/>
                <a:gd name="connsiteX2" fmla="*/ 101514 w 203075"/>
                <a:gd name="connsiteY2" fmla="*/ 0 h 203027"/>
                <a:gd name="connsiteX3" fmla="*/ 0 w 203075"/>
                <a:gd name="connsiteY3" fmla="*/ 101514 h 203027"/>
                <a:gd name="connsiteX4" fmla="*/ 101514 w 203075"/>
                <a:gd name="connsiteY4" fmla="*/ 203028 h 20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5" h="203027">
                  <a:moveTo>
                    <a:pt x="101514" y="203028"/>
                  </a:moveTo>
                  <a:cubicBezTo>
                    <a:pt x="157598" y="203028"/>
                    <a:pt x="203076" y="157598"/>
                    <a:pt x="203076" y="101514"/>
                  </a:cubicBezTo>
                  <a:cubicBezTo>
                    <a:pt x="203076" y="45429"/>
                    <a:pt x="157598" y="0"/>
                    <a:pt x="101514" y="0"/>
                  </a:cubicBezTo>
                  <a:cubicBezTo>
                    <a:pt x="45429" y="0"/>
                    <a:pt x="0" y="45478"/>
                    <a:pt x="0" y="101514"/>
                  </a:cubicBezTo>
                  <a:cubicBezTo>
                    <a:pt x="0" y="157550"/>
                    <a:pt x="45478" y="203028"/>
                    <a:pt x="101514" y="20302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2782882-0843-1F13-B949-E890E24E6031}"/>
                </a:ext>
              </a:extLst>
            </p:cNvPr>
            <p:cNvSpPr/>
            <p:nvPr/>
          </p:nvSpPr>
          <p:spPr>
            <a:xfrm>
              <a:off x="1894506" y="3335235"/>
              <a:ext cx="115365" cy="115365"/>
            </a:xfrm>
            <a:custGeom>
              <a:avLst/>
              <a:gdLst>
                <a:gd name="connsiteX0" fmla="*/ 57683 w 115365"/>
                <a:gd name="connsiteY0" fmla="*/ 115366 h 115365"/>
                <a:gd name="connsiteX1" fmla="*/ 115366 w 115365"/>
                <a:gd name="connsiteY1" fmla="*/ 57683 h 115365"/>
                <a:gd name="connsiteX2" fmla="*/ 57683 w 115365"/>
                <a:gd name="connsiteY2" fmla="*/ 0 h 115365"/>
                <a:gd name="connsiteX3" fmla="*/ 0 w 115365"/>
                <a:gd name="connsiteY3" fmla="*/ 57683 h 115365"/>
                <a:gd name="connsiteX4" fmla="*/ 57683 w 115365"/>
                <a:gd name="connsiteY4" fmla="*/ 115366 h 1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65" h="115365">
                  <a:moveTo>
                    <a:pt x="57683" y="115366"/>
                  </a:moveTo>
                  <a:cubicBezTo>
                    <a:pt x="89551" y="115366"/>
                    <a:pt x="115366" y="89551"/>
                    <a:pt x="115366" y="57683"/>
                  </a:cubicBezTo>
                  <a:cubicBezTo>
                    <a:pt x="115366" y="25814"/>
                    <a:pt x="89551" y="0"/>
                    <a:pt x="57683" y="0"/>
                  </a:cubicBezTo>
                  <a:cubicBezTo>
                    <a:pt x="25814" y="0"/>
                    <a:pt x="0" y="25814"/>
                    <a:pt x="0" y="57683"/>
                  </a:cubicBezTo>
                  <a:cubicBezTo>
                    <a:pt x="0" y="89551"/>
                    <a:pt x="25814" y="115366"/>
                    <a:pt x="57683" y="11536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1A5BE019-6C37-0852-2174-7B71635B96AF}"/>
                </a:ext>
              </a:extLst>
            </p:cNvPr>
            <p:cNvSpPr/>
            <p:nvPr/>
          </p:nvSpPr>
          <p:spPr>
            <a:xfrm>
              <a:off x="2597305" y="3206018"/>
              <a:ext cx="373799" cy="373799"/>
            </a:xfrm>
            <a:custGeom>
              <a:avLst/>
              <a:gdLst>
                <a:gd name="connsiteX0" fmla="*/ 186900 w 373799"/>
                <a:gd name="connsiteY0" fmla="*/ 373800 h 373799"/>
                <a:gd name="connsiteX1" fmla="*/ 373800 w 373799"/>
                <a:gd name="connsiteY1" fmla="*/ 186900 h 373799"/>
                <a:gd name="connsiteX2" fmla="*/ 186900 w 373799"/>
                <a:gd name="connsiteY2" fmla="*/ 0 h 373799"/>
                <a:gd name="connsiteX3" fmla="*/ 0 w 373799"/>
                <a:gd name="connsiteY3" fmla="*/ 186900 h 373799"/>
                <a:gd name="connsiteX4" fmla="*/ 186900 w 373799"/>
                <a:gd name="connsiteY4" fmla="*/ 373800 h 37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799" h="373799">
                  <a:moveTo>
                    <a:pt x="186900" y="373800"/>
                  </a:moveTo>
                  <a:cubicBezTo>
                    <a:pt x="290109" y="373800"/>
                    <a:pt x="373800" y="290109"/>
                    <a:pt x="373800" y="186900"/>
                  </a:cubicBezTo>
                  <a:cubicBezTo>
                    <a:pt x="373800" y="83691"/>
                    <a:pt x="290109" y="0"/>
                    <a:pt x="186900" y="0"/>
                  </a:cubicBezTo>
                  <a:cubicBezTo>
                    <a:pt x="83691" y="0"/>
                    <a:pt x="0" y="83691"/>
                    <a:pt x="0" y="186900"/>
                  </a:cubicBezTo>
                  <a:cubicBezTo>
                    <a:pt x="0" y="290109"/>
                    <a:pt x="83691" y="373800"/>
                    <a:pt x="186900" y="37380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138DC82F-1945-D455-00A0-F0AB3662EE60}"/>
                </a:ext>
              </a:extLst>
            </p:cNvPr>
            <p:cNvSpPr/>
            <p:nvPr/>
          </p:nvSpPr>
          <p:spPr>
            <a:xfrm>
              <a:off x="3302526" y="3079077"/>
              <a:ext cx="627584" cy="627633"/>
            </a:xfrm>
            <a:custGeom>
              <a:avLst/>
              <a:gdLst>
                <a:gd name="connsiteX0" fmla="*/ 313792 w 627584"/>
                <a:gd name="connsiteY0" fmla="*/ 627633 h 627633"/>
                <a:gd name="connsiteX1" fmla="*/ 627584 w 627584"/>
                <a:gd name="connsiteY1" fmla="*/ 313841 h 627633"/>
                <a:gd name="connsiteX2" fmla="*/ 313792 w 627584"/>
                <a:gd name="connsiteY2" fmla="*/ 0 h 627633"/>
                <a:gd name="connsiteX3" fmla="*/ 0 w 627584"/>
                <a:gd name="connsiteY3" fmla="*/ 313841 h 627633"/>
                <a:gd name="connsiteX4" fmla="*/ 313792 w 627584"/>
                <a:gd name="connsiteY4" fmla="*/ 627633 h 62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584" h="627633">
                  <a:moveTo>
                    <a:pt x="313792" y="627633"/>
                  </a:moveTo>
                  <a:cubicBezTo>
                    <a:pt x="487083" y="627633"/>
                    <a:pt x="627584" y="487180"/>
                    <a:pt x="627584" y="313841"/>
                  </a:cubicBezTo>
                  <a:cubicBezTo>
                    <a:pt x="627584" y="140502"/>
                    <a:pt x="487083" y="0"/>
                    <a:pt x="313792" y="0"/>
                  </a:cubicBezTo>
                  <a:cubicBezTo>
                    <a:pt x="140502" y="0"/>
                    <a:pt x="0" y="140502"/>
                    <a:pt x="0" y="313841"/>
                  </a:cubicBezTo>
                  <a:cubicBezTo>
                    <a:pt x="0" y="487180"/>
                    <a:pt x="140502" y="627633"/>
                    <a:pt x="313792" y="6276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505E65C7-7FEE-B2A8-3425-C4BB17B951CC}"/>
                </a:ext>
              </a:extLst>
            </p:cNvPr>
            <p:cNvSpPr/>
            <p:nvPr/>
          </p:nvSpPr>
          <p:spPr>
            <a:xfrm>
              <a:off x="4021551" y="2966084"/>
              <a:ext cx="853762" cy="853714"/>
            </a:xfrm>
            <a:custGeom>
              <a:avLst/>
              <a:gdLst>
                <a:gd name="connsiteX0" fmla="*/ 426833 w 853762"/>
                <a:gd name="connsiteY0" fmla="*/ 853715 h 853714"/>
                <a:gd name="connsiteX1" fmla="*/ 853763 w 853762"/>
                <a:gd name="connsiteY1" fmla="*/ 426882 h 853714"/>
                <a:gd name="connsiteX2" fmla="*/ 426833 w 853762"/>
                <a:gd name="connsiteY2" fmla="*/ 0 h 853714"/>
                <a:gd name="connsiteX3" fmla="*/ 0 w 853762"/>
                <a:gd name="connsiteY3" fmla="*/ 426882 h 853714"/>
                <a:gd name="connsiteX4" fmla="*/ 426833 w 853762"/>
                <a:gd name="connsiteY4" fmla="*/ 853715 h 85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762" h="853714">
                  <a:moveTo>
                    <a:pt x="426833" y="853715"/>
                  </a:moveTo>
                  <a:cubicBezTo>
                    <a:pt x="662601" y="853715"/>
                    <a:pt x="853763" y="662601"/>
                    <a:pt x="853763" y="426882"/>
                  </a:cubicBezTo>
                  <a:cubicBezTo>
                    <a:pt x="853763" y="191162"/>
                    <a:pt x="662649" y="0"/>
                    <a:pt x="426833" y="0"/>
                  </a:cubicBezTo>
                  <a:cubicBezTo>
                    <a:pt x="191017" y="0"/>
                    <a:pt x="0" y="191114"/>
                    <a:pt x="0" y="426882"/>
                  </a:cubicBezTo>
                  <a:cubicBezTo>
                    <a:pt x="0" y="662649"/>
                    <a:pt x="191114" y="853715"/>
                    <a:pt x="426833" y="85371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CB62A919-3AA3-7FFD-065E-301E3A240B4B}"/>
                </a:ext>
              </a:extLst>
            </p:cNvPr>
            <p:cNvSpPr/>
            <p:nvPr/>
          </p:nvSpPr>
          <p:spPr>
            <a:xfrm>
              <a:off x="4756703" y="2869123"/>
              <a:ext cx="1047540" cy="1047540"/>
            </a:xfrm>
            <a:custGeom>
              <a:avLst/>
              <a:gdLst>
                <a:gd name="connsiteX0" fmla="*/ 523746 w 1047540"/>
                <a:gd name="connsiteY0" fmla="*/ 1047540 h 1047540"/>
                <a:gd name="connsiteX1" fmla="*/ 1047540 w 1047540"/>
                <a:gd name="connsiteY1" fmla="*/ 523794 h 1047540"/>
                <a:gd name="connsiteX2" fmla="*/ 523746 w 1047540"/>
                <a:gd name="connsiteY2" fmla="*/ 0 h 1047540"/>
                <a:gd name="connsiteX3" fmla="*/ 0 w 1047540"/>
                <a:gd name="connsiteY3" fmla="*/ 523794 h 1047540"/>
                <a:gd name="connsiteX4" fmla="*/ 523746 w 1047540"/>
                <a:gd name="connsiteY4" fmla="*/ 1047540 h 104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540" h="1047540">
                  <a:moveTo>
                    <a:pt x="523746" y="1047540"/>
                  </a:moveTo>
                  <a:cubicBezTo>
                    <a:pt x="812983" y="1047540"/>
                    <a:pt x="1047540" y="813080"/>
                    <a:pt x="1047540" y="523794"/>
                  </a:cubicBezTo>
                  <a:cubicBezTo>
                    <a:pt x="1047540" y="234509"/>
                    <a:pt x="812983" y="0"/>
                    <a:pt x="523746" y="0"/>
                  </a:cubicBezTo>
                  <a:cubicBezTo>
                    <a:pt x="234509" y="0"/>
                    <a:pt x="0" y="234460"/>
                    <a:pt x="0" y="523794"/>
                  </a:cubicBezTo>
                  <a:cubicBezTo>
                    <a:pt x="0" y="813128"/>
                    <a:pt x="234509" y="1047540"/>
                    <a:pt x="523746" y="104754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D945354D-DCA7-6E37-F4F3-27AF26433C2A}"/>
                </a:ext>
              </a:extLst>
            </p:cNvPr>
            <p:cNvSpPr/>
            <p:nvPr/>
          </p:nvSpPr>
          <p:spPr>
            <a:xfrm>
              <a:off x="5542710" y="2823016"/>
              <a:ext cx="1139803" cy="1139803"/>
            </a:xfrm>
            <a:custGeom>
              <a:avLst/>
              <a:gdLst>
                <a:gd name="connsiteX0" fmla="*/ 569853 w 1139803"/>
                <a:gd name="connsiteY0" fmla="*/ 1139803 h 1139803"/>
                <a:gd name="connsiteX1" fmla="*/ 1139803 w 1139803"/>
                <a:gd name="connsiteY1" fmla="*/ 569902 h 1139803"/>
                <a:gd name="connsiteX2" fmla="*/ 569853 w 1139803"/>
                <a:gd name="connsiteY2" fmla="*/ 0 h 1139803"/>
                <a:gd name="connsiteX3" fmla="*/ 0 w 1139803"/>
                <a:gd name="connsiteY3" fmla="*/ 569902 h 1139803"/>
                <a:gd name="connsiteX4" fmla="*/ 569853 w 1139803"/>
                <a:gd name="connsiteY4" fmla="*/ 1139803 h 113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803" h="1139803">
                  <a:moveTo>
                    <a:pt x="569853" y="1139803"/>
                  </a:moveTo>
                  <a:cubicBezTo>
                    <a:pt x="884614" y="1139803"/>
                    <a:pt x="1139803" y="884663"/>
                    <a:pt x="1139803" y="569902"/>
                  </a:cubicBezTo>
                  <a:cubicBezTo>
                    <a:pt x="1139803" y="255141"/>
                    <a:pt x="884614" y="0"/>
                    <a:pt x="569853" y="0"/>
                  </a:cubicBezTo>
                  <a:cubicBezTo>
                    <a:pt x="255092" y="0"/>
                    <a:pt x="0" y="255141"/>
                    <a:pt x="0" y="569902"/>
                  </a:cubicBezTo>
                  <a:cubicBezTo>
                    <a:pt x="0" y="884663"/>
                    <a:pt x="255141" y="1139803"/>
                    <a:pt x="569853" y="11398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13D1621-2ABB-0CC4-3A5D-4A33E0084FB6}"/>
                </a:ext>
              </a:extLst>
            </p:cNvPr>
            <p:cNvSpPr/>
            <p:nvPr/>
          </p:nvSpPr>
          <p:spPr>
            <a:xfrm>
              <a:off x="6448537" y="2896826"/>
              <a:ext cx="992182" cy="992182"/>
            </a:xfrm>
            <a:custGeom>
              <a:avLst/>
              <a:gdLst>
                <a:gd name="connsiteX0" fmla="*/ 496091 w 992182"/>
                <a:gd name="connsiteY0" fmla="*/ 992182 h 992182"/>
                <a:gd name="connsiteX1" fmla="*/ 992182 w 992182"/>
                <a:gd name="connsiteY1" fmla="*/ 496091 h 992182"/>
                <a:gd name="connsiteX2" fmla="*/ 496091 w 992182"/>
                <a:gd name="connsiteY2" fmla="*/ 0 h 992182"/>
                <a:gd name="connsiteX3" fmla="*/ 0 w 992182"/>
                <a:gd name="connsiteY3" fmla="*/ 496091 h 992182"/>
                <a:gd name="connsiteX4" fmla="*/ 496091 w 992182"/>
                <a:gd name="connsiteY4" fmla="*/ 992182 h 99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182" h="992182">
                  <a:moveTo>
                    <a:pt x="496091" y="992182"/>
                  </a:moveTo>
                  <a:cubicBezTo>
                    <a:pt x="770072" y="992182"/>
                    <a:pt x="992182" y="770072"/>
                    <a:pt x="992182" y="496091"/>
                  </a:cubicBezTo>
                  <a:cubicBezTo>
                    <a:pt x="992182" y="222110"/>
                    <a:pt x="770072" y="0"/>
                    <a:pt x="496091" y="0"/>
                  </a:cubicBezTo>
                  <a:cubicBezTo>
                    <a:pt x="222110" y="0"/>
                    <a:pt x="0" y="222110"/>
                    <a:pt x="0" y="496091"/>
                  </a:cubicBezTo>
                  <a:cubicBezTo>
                    <a:pt x="0" y="770072"/>
                    <a:pt x="222110" y="992182"/>
                    <a:pt x="496091" y="99218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09234C71-72ED-85EC-C00E-3AAEF63110F7}"/>
                </a:ext>
              </a:extLst>
            </p:cNvPr>
            <p:cNvSpPr/>
            <p:nvPr/>
          </p:nvSpPr>
          <p:spPr>
            <a:xfrm>
              <a:off x="7384489" y="3000665"/>
              <a:ext cx="784456" cy="784504"/>
            </a:xfrm>
            <a:custGeom>
              <a:avLst/>
              <a:gdLst>
                <a:gd name="connsiteX0" fmla="*/ 392204 w 784456"/>
                <a:gd name="connsiteY0" fmla="*/ 784505 h 784504"/>
                <a:gd name="connsiteX1" fmla="*/ 784456 w 784456"/>
                <a:gd name="connsiteY1" fmla="*/ 392252 h 784504"/>
                <a:gd name="connsiteX2" fmla="*/ 392204 w 784456"/>
                <a:gd name="connsiteY2" fmla="*/ 0 h 784504"/>
                <a:gd name="connsiteX3" fmla="*/ 0 w 784456"/>
                <a:gd name="connsiteY3" fmla="*/ 392252 h 784504"/>
                <a:gd name="connsiteX4" fmla="*/ 392204 w 784456"/>
                <a:gd name="connsiteY4" fmla="*/ 784505 h 7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4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2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615"/>
                    <a:pt x="0" y="392252"/>
                  </a:cubicBezTo>
                  <a:cubicBezTo>
                    <a:pt x="0" y="608890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37B1E0F6-2A20-8C0F-4247-2035701B9BDA}"/>
                </a:ext>
              </a:extLst>
            </p:cNvPr>
            <p:cNvSpPr/>
            <p:nvPr/>
          </p:nvSpPr>
          <p:spPr>
            <a:xfrm>
              <a:off x="8331969" y="3116079"/>
              <a:ext cx="553725" cy="553725"/>
            </a:xfrm>
            <a:custGeom>
              <a:avLst/>
              <a:gdLst>
                <a:gd name="connsiteX0" fmla="*/ 276838 w 553725"/>
                <a:gd name="connsiteY0" fmla="*/ 553725 h 553725"/>
                <a:gd name="connsiteX1" fmla="*/ 553725 w 553725"/>
                <a:gd name="connsiteY1" fmla="*/ 276887 h 553725"/>
                <a:gd name="connsiteX2" fmla="*/ 276838 w 553725"/>
                <a:gd name="connsiteY2" fmla="*/ 0 h 553725"/>
                <a:gd name="connsiteX3" fmla="*/ 0 w 553725"/>
                <a:gd name="connsiteY3" fmla="*/ 276887 h 553725"/>
                <a:gd name="connsiteX4" fmla="*/ 276838 w 553725"/>
                <a:gd name="connsiteY4" fmla="*/ 553725 h 55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25" h="553725">
                  <a:moveTo>
                    <a:pt x="276838" y="553725"/>
                  </a:moveTo>
                  <a:cubicBezTo>
                    <a:pt x="429739" y="553725"/>
                    <a:pt x="553725" y="429787"/>
                    <a:pt x="553725" y="276887"/>
                  </a:cubicBezTo>
                  <a:cubicBezTo>
                    <a:pt x="553725" y="123986"/>
                    <a:pt x="429739" y="0"/>
                    <a:pt x="276838" y="0"/>
                  </a:cubicBezTo>
                  <a:cubicBezTo>
                    <a:pt x="123938" y="0"/>
                    <a:pt x="0" y="123938"/>
                    <a:pt x="0" y="276887"/>
                  </a:cubicBezTo>
                  <a:cubicBezTo>
                    <a:pt x="0" y="429836"/>
                    <a:pt x="123938" y="553725"/>
                    <a:pt x="276838" y="55372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CFC243AC-D596-8759-B1B9-30E8A7123594}"/>
                </a:ext>
              </a:extLst>
            </p:cNvPr>
            <p:cNvSpPr/>
            <p:nvPr/>
          </p:nvSpPr>
          <p:spPr>
            <a:xfrm>
              <a:off x="9290926" y="3242923"/>
              <a:ext cx="299940" cy="299989"/>
            </a:xfrm>
            <a:custGeom>
              <a:avLst/>
              <a:gdLst>
                <a:gd name="connsiteX0" fmla="*/ 149946 w 299940"/>
                <a:gd name="connsiteY0" fmla="*/ 299989 h 299989"/>
                <a:gd name="connsiteX1" fmla="*/ 299940 w 299940"/>
                <a:gd name="connsiteY1" fmla="*/ 149994 h 299989"/>
                <a:gd name="connsiteX2" fmla="*/ 149946 w 299940"/>
                <a:gd name="connsiteY2" fmla="*/ 0 h 299989"/>
                <a:gd name="connsiteX3" fmla="*/ 0 w 299940"/>
                <a:gd name="connsiteY3" fmla="*/ 149994 h 299989"/>
                <a:gd name="connsiteX4" fmla="*/ 149946 w 299940"/>
                <a:gd name="connsiteY4" fmla="*/ 299989 h 29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940" h="299989">
                  <a:moveTo>
                    <a:pt x="149946" y="299989"/>
                  </a:moveTo>
                  <a:cubicBezTo>
                    <a:pt x="232813" y="299989"/>
                    <a:pt x="299940" y="232862"/>
                    <a:pt x="299940" y="149994"/>
                  </a:cubicBezTo>
                  <a:cubicBezTo>
                    <a:pt x="299940" y="67127"/>
                    <a:pt x="232765" y="0"/>
                    <a:pt x="149946" y="0"/>
                  </a:cubicBezTo>
                  <a:cubicBezTo>
                    <a:pt x="67127" y="0"/>
                    <a:pt x="0" y="67175"/>
                    <a:pt x="0" y="149994"/>
                  </a:cubicBezTo>
                  <a:cubicBezTo>
                    <a:pt x="0" y="232814"/>
                    <a:pt x="67175" y="299989"/>
                    <a:pt x="149946" y="29998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094385F6-5D09-B24A-00AF-25E2AA2927CF}"/>
                </a:ext>
              </a:extLst>
            </p:cNvPr>
            <p:cNvSpPr/>
            <p:nvPr/>
          </p:nvSpPr>
          <p:spPr>
            <a:xfrm>
              <a:off x="10259086" y="3379114"/>
              <a:ext cx="27752" cy="27654"/>
            </a:xfrm>
            <a:custGeom>
              <a:avLst/>
              <a:gdLst>
                <a:gd name="connsiteX0" fmla="*/ 13852 w 27752"/>
                <a:gd name="connsiteY0" fmla="*/ 27655 h 27654"/>
                <a:gd name="connsiteX1" fmla="*/ 27752 w 27752"/>
                <a:gd name="connsiteY1" fmla="*/ 13852 h 27654"/>
                <a:gd name="connsiteX2" fmla="*/ 13852 w 27752"/>
                <a:gd name="connsiteY2" fmla="*/ 0 h 27654"/>
                <a:gd name="connsiteX3" fmla="*/ 0 w 27752"/>
                <a:gd name="connsiteY3" fmla="*/ 13852 h 27654"/>
                <a:gd name="connsiteX4" fmla="*/ 13852 w 27752"/>
                <a:gd name="connsiteY4" fmla="*/ 27655 h 2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2" h="27654">
                  <a:moveTo>
                    <a:pt x="13852" y="27655"/>
                  </a:moveTo>
                  <a:cubicBezTo>
                    <a:pt x="21504" y="27655"/>
                    <a:pt x="27752" y="21455"/>
                    <a:pt x="27752" y="13852"/>
                  </a:cubicBezTo>
                  <a:cubicBezTo>
                    <a:pt x="27752" y="6248"/>
                    <a:pt x="21553" y="0"/>
                    <a:pt x="13852" y="0"/>
                  </a:cubicBezTo>
                  <a:cubicBezTo>
                    <a:pt x="6151" y="0"/>
                    <a:pt x="0" y="6151"/>
                    <a:pt x="0" y="13852"/>
                  </a:cubicBezTo>
                  <a:cubicBezTo>
                    <a:pt x="0" y="21552"/>
                    <a:pt x="6199" y="27655"/>
                    <a:pt x="13852" y="276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CB4DD90B-D373-7BC9-3E33-92631A180972}"/>
                </a:ext>
              </a:extLst>
            </p:cNvPr>
            <p:cNvSpPr/>
            <p:nvPr/>
          </p:nvSpPr>
          <p:spPr>
            <a:xfrm>
              <a:off x="1924485" y="4197328"/>
              <a:ext cx="55358" cy="55357"/>
            </a:xfrm>
            <a:custGeom>
              <a:avLst/>
              <a:gdLst>
                <a:gd name="connsiteX0" fmla="*/ 27703 w 55358"/>
                <a:gd name="connsiteY0" fmla="*/ 55358 h 55357"/>
                <a:gd name="connsiteX1" fmla="*/ 55358 w 55358"/>
                <a:gd name="connsiteY1" fmla="*/ 27703 h 55357"/>
                <a:gd name="connsiteX2" fmla="*/ 27703 w 55358"/>
                <a:gd name="connsiteY2" fmla="*/ 0 h 55357"/>
                <a:gd name="connsiteX3" fmla="*/ 0 w 55358"/>
                <a:gd name="connsiteY3" fmla="*/ 27703 h 55357"/>
                <a:gd name="connsiteX4" fmla="*/ 27703 w 55358"/>
                <a:gd name="connsiteY4" fmla="*/ 55358 h 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8" h="55357">
                  <a:moveTo>
                    <a:pt x="27703" y="55358"/>
                  </a:moveTo>
                  <a:cubicBezTo>
                    <a:pt x="43008" y="55358"/>
                    <a:pt x="55358" y="42959"/>
                    <a:pt x="55358" y="27703"/>
                  </a:cubicBezTo>
                  <a:cubicBezTo>
                    <a:pt x="55358" y="12447"/>
                    <a:pt x="43008" y="0"/>
                    <a:pt x="27703" y="0"/>
                  </a:cubicBezTo>
                  <a:cubicBezTo>
                    <a:pt x="12399" y="0"/>
                    <a:pt x="0" y="12399"/>
                    <a:pt x="0" y="27703"/>
                  </a:cubicBezTo>
                  <a:cubicBezTo>
                    <a:pt x="0" y="43008"/>
                    <a:pt x="12447" y="55358"/>
                    <a:pt x="27703" y="5535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185BA806-DC7F-971B-D0D5-D0B2830AACD8}"/>
                </a:ext>
              </a:extLst>
            </p:cNvPr>
            <p:cNvSpPr/>
            <p:nvPr/>
          </p:nvSpPr>
          <p:spPr>
            <a:xfrm>
              <a:off x="2622684" y="4063461"/>
              <a:ext cx="323091" cy="323042"/>
            </a:xfrm>
            <a:custGeom>
              <a:avLst/>
              <a:gdLst>
                <a:gd name="connsiteX0" fmla="*/ 161521 w 323091"/>
                <a:gd name="connsiteY0" fmla="*/ 323043 h 323042"/>
                <a:gd name="connsiteX1" fmla="*/ 323091 w 323091"/>
                <a:gd name="connsiteY1" fmla="*/ 161521 h 323042"/>
                <a:gd name="connsiteX2" fmla="*/ 161521 w 323091"/>
                <a:gd name="connsiteY2" fmla="*/ 0 h 323042"/>
                <a:gd name="connsiteX3" fmla="*/ 0 w 323091"/>
                <a:gd name="connsiteY3" fmla="*/ 161521 h 323042"/>
                <a:gd name="connsiteX4" fmla="*/ 161521 w 323091"/>
                <a:gd name="connsiteY4" fmla="*/ 323043 h 32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91" h="323042">
                  <a:moveTo>
                    <a:pt x="161521" y="323043"/>
                  </a:moveTo>
                  <a:cubicBezTo>
                    <a:pt x="250782" y="323043"/>
                    <a:pt x="323091" y="250734"/>
                    <a:pt x="323091" y="161521"/>
                  </a:cubicBezTo>
                  <a:cubicBezTo>
                    <a:pt x="323091" y="72309"/>
                    <a:pt x="250782" y="0"/>
                    <a:pt x="161521" y="0"/>
                  </a:cubicBezTo>
                  <a:cubicBezTo>
                    <a:pt x="72261" y="0"/>
                    <a:pt x="0" y="72309"/>
                    <a:pt x="0" y="161521"/>
                  </a:cubicBezTo>
                  <a:cubicBezTo>
                    <a:pt x="0" y="250734"/>
                    <a:pt x="72358" y="323043"/>
                    <a:pt x="161521" y="32304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EFD4D961-8501-E608-A440-B9C761692AD2}"/>
                </a:ext>
              </a:extLst>
            </p:cNvPr>
            <p:cNvSpPr/>
            <p:nvPr/>
          </p:nvSpPr>
          <p:spPr>
            <a:xfrm>
              <a:off x="3332506" y="3941170"/>
              <a:ext cx="567625" cy="567625"/>
            </a:xfrm>
            <a:custGeom>
              <a:avLst/>
              <a:gdLst>
                <a:gd name="connsiteX0" fmla="*/ 283813 w 567625"/>
                <a:gd name="connsiteY0" fmla="*/ 567626 h 567625"/>
                <a:gd name="connsiteX1" fmla="*/ 567625 w 567625"/>
                <a:gd name="connsiteY1" fmla="*/ 283813 h 567625"/>
                <a:gd name="connsiteX2" fmla="*/ 283813 w 567625"/>
                <a:gd name="connsiteY2" fmla="*/ 0 h 567625"/>
                <a:gd name="connsiteX3" fmla="*/ 0 w 567625"/>
                <a:gd name="connsiteY3" fmla="*/ 283813 h 567625"/>
                <a:gd name="connsiteX4" fmla="*/ 283813 w 567625"/>
                <a:gd name="connsiteY4" fmla="*/ 567626 h 56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625" h="567625">
                  <a:moveTo>
                    <a:pt x="283813" y="567626"/>
                  </a:moveTo>
                  <a:cubicBezTo>
                    <a:pt x="440539" y="567626"/>
                    <a:pt x="567625" y="440588"/>
                    <a:pt x="567625" y="283813"/>
                  </a:cubicBezTo>
                  <a:cubicBezTo>
                    <a:pt x="567625" y="127038"/>
                    <a:pt x="440539" y="0"/>
                    <a:pt x="283813" y="0"/>
                  </a:cubicBezTo>
                  <a:cubicBezTo>
                    <a:pt x="127086" y="0"/>
                    <a:pt x="0" y="127038"/>
                    <a:pt x="0" y="283813"/>
                  </a:cubicBezTo>
                  <a:cubicBezTo>
                    <a:pt x="0" y="440588"/>
                    <a:pt x="127086" y="567626"/>
                    <a:pt x="283813" y="56762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5EA9DD74-A40C-184B-C1C6-767431F5B9AB}"/>
                </a:ext>
              </a:extLst>
            </p:cNvPr>
            <p:cNvSpPr/>
            <p:nvPr/>
          </p:nvSpPr>
          <p:spPr>
            <a:xfrm>
              <a:off x="4056180" y="3832779"/>
              <a:ext cx="784456" cy="784504"/>
            </a:xfrm>
            <a:custGeom>
              <a:avLst/>
              <a:gdLst>
                <a:gd name="connsiteX0" fmla="*/ 392204 w 784456"/>
                <a:gd name="connsiteY0" fmla="*/ 784505 h 784504"/>
                <a:gd name="connsiteX1" fmla="*/ 784456 w 784456"/>
                <a:gd name="connsiteY1" fmla="*/ 392252 h 784504"/>
                <a:gd name="connsiteX2" fmla="*/ 392204 w 784456"/>
                <a:gd name="connsiteY2" fmla="*/ 0 h 784504"/>
                <a:gd name="connsiteX3" fmla="*/ 0 w 784456"/>
                <a:gd name="connsiteY3" fmla="*/ 392252 h 784504"/>
                <a:gd name="connsiteX4" fmla="*/ 392204 w 784456"/>
                <a:gd name="connsiteY4" fmla="*/ 784505 h 7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4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2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567"/>
                    <a:pt x="0" y="392252"/>
                  </a:cubicBezTo>
                  <a:cubicBezTo>
                    <a:pt x="0" y="608938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B446838A-4FAE-E3B3-F6AA-81EA263410E1}"/>
                </a:ext>
              </a:extLst>
            </p:cNvPr>
            <p:cNvSpPr/>
            <p:nvPr/>
          </p:nvSpPr>
          <p:spPr>
            <a:xfrm>
              <a:off x="4795933" y="3740467"/>
              <a:ext cx="969079" cy="969080"/>
            </a:xfrm>
            <a:custGeom>
              <a:avLst/>
              <a:gdLst>
                <a:gd name="connsiteX0" fmla="*/ 484516 w 969079"/>
                <a:gd name="connsiteY0" fmla="*/ 969080 h 969080"/>
                <a:gd name="connsiteX1" fmla="*/ 969080 w 969079"/>
                <a:gd name="connsiteY1" fmla="*/ 484564 h 969080"/>
                <a:gd name="connsiteX2" fmla="*/ 484516 w 969079"/>
                <a:gd name="connsiteY2" fmla="*/ 0 h 969080"/>
                <a:gd name="connsiteX3" fmla="*/ 0 w 969079"/>
                <a:gd name="connsiteY3" fmla="*/ 484564 h 969080"/>
                <a:gd name="connsiteX4" fmla="*/ 484516 w 969079"/>
                <a:gd name="connsiteY4" fmla="*/ 969080 h 96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079" h="969080">
                  <a:moveTo>
                    <a:pt x="484516" y="969080"/>
                  </a:moveTo>
                  <a:cubicBezTo>
                    <a:pt x="752104" y="969080"/>
                    <a:pt x="969080" y="752152"/>
                    <a:pt x="969080" y="484564"/>
                  </a:cubicBezTo>
                  <a:cubicBezTo>
                    <a:pt x="969080" y="216976"/>
                    <a:pt x="752104" y="0"/>
                    <a:pt x="484516" y="0"/>
                  </a:cubicBezTo>
                  <a:cubicBezTo>
                    <a:pt x="216928" y="0"/>
                    <a:pt x="0" y="216928"/>
                    <a:pt x="0" y="484564"/>
                  </a:cubicBezTo>
                  <a:cubicBezTo>
                    <a:pt x="0" y="752201"/>
                    <a:pt x="216928" y="969080"/>
                    <a:pt x="484516" y="96908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D90DB1C7-F6A5-8D96-B875-559568533753}"/>
                </a:ext>
              </a:extLst>
            </p:cNvPr>
            <p:cNvSpPr/>
            <p:nvPr/>
          </p:nvSpPr>
          <p:spPr>
            <a:xfrm>
              <a:off x="5586492" y="3698961"/>
              <a:ext cx="1052141" cy="1052141"/>
            </a:xfrm>
            <a:custGeom>
              <a:avLst/>
              <a:gdLst>
                <a:gd name="connsiteX0" fmla="*/ 526071 w 1052141"/>
                <a:gd name="connsiteY0" fmla="*/ 1052141 h 1052141"/>
                <a:gd name="connsiteX1" fmla="*/ 1052141 w 1052141"/>
                <a:gd name="connsiteY1" fmla="*/ 526071 h 1052141"/>
                <a:gd name="connsiteX2" fmla="*/ 526071 w 1052141"/>
                <a:gd name="connsiteY2" fmla="*/ 0 h 1052141"/>
                <a:gd name="connsiteX3" fmla="*/ 0 w 1052141"/>
                <a:gd name="connsiteY3" fmla="*/ 526071 h 1052141"/>
                <a:gd name="connsiteX4" fmla="*/ 526071 w 1052141"/>
                <a:gd name="connsiteY4" fmla="*/ 1052141 h 105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141" h="1052141">
                  <a:moveTo>
                    <a:pt x="526071" y="1052141"/>
                  </a:moveTo>
                  <a:cubicBezTo>
                    <a:pt x="816664" y="1052141"/>
                    <a:pt x="1052141" y="816615"/>
                    <a:pt x="1052141" y="526071"/>
                  </a:cubicBezTo>
                  <a:cubicBezTo>
                    <a:pt x="1052141" y="235526"/>
                    <a:pt x="816615" y="0"/>
                    <a:pt x="526071" y="0"/>
                  </a:cubicBezTo>
                  <a:cubicBezTo>
                    <a:pt x="235526" y="0"/>
                    <a:pt x="0" y="235526"/>
                    <a:pt x="0" y="526071"/>
                  </a:cubicBezTo>
                  <a:cubicBezTo>
                    <a:pt x="0" y="816615"/>
                    <a:pt x="235574" y="1052141"/>
                    <a:pt x="526071" y="105214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9DB37536-76E3-008C-D087-288D3C933F65}"/>
                </a:ext>
              </a:extLst>
            </p:cNvPr>
            <p:cNvSpPr/>
            <p:nvPr/>
          </p:nvSpPr>
          <p:spPr>
            <a:xfrm>
              <a:off x="6462437" y="3742743"/>
              <a:ext cx="964430" cy="964478"/>
            </a:xfrm>
            <a:custGeom>
              <a:avLst/>
              <a:gdLst>
                <a:gd name="connsiteX0" fmla="*/ 482191 w 964430"/>
                <a:gd name="connsiteY0" fmla="*/ 964479 h 964478"/>
                <a:gd name="connsiteX1" fmla="*/ 964431 w 964430"/>
                <a:gd name="connsiteY1" fmla="*/ 482239 h 964478"/>
                <a:gd name="connsiteX2" fmla="*/ 482191 w 964430"/>
                <a:gd name="connsiteY2" fmla="*/ 0 h 964478"/>
                <a:gd name="connsiteX3" fmla="*/ 0 w 964430"/>
                <a:gd name="connsiteY3" fmla="*/ 482239 h 964478"/>
                <a:gd name="connsiteX4" fmla="*/ 482191 w 964430"/>
                <a:gd name="connsiteY4" fmla="*/ 964479 h 96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4430" h="964478">
                  <a:moveTo>
                    <a:pt x="482191" y="964479"/>
                  </a:moveTo>
                  <a:cubicBezTo>
                    <a:pt x="748520" y="964479"/>
                    <a:pt x="964431" y="748568"/>
                    <a:pt x="964431" y="482239"/>
                  </a:cubicBezTo>
                  <a:cubicBezTo>
                    <a:pt x="964431" y="215911"/>
                    <a:pt x="748471" y="0"/>
                    <a:pt x="482191" y="0"/>
                  </a:cubicBezTo>
                  <a:cubicBezTo>
                    <a:pt x="215911" y="0"/>
                    <a:pt x="0" y="215911"/>
                    <a:pt x="0" y="482239"/>
                  </a:cubicBezTo>
                  <a:cubicBezTo>
                    <a:pt x="0" y="748568"/>
                    <a:pt x="215862" y="964479"/>
                    <a:pt x="482191" y="96447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C131363B-4182-64A0-D8F8-52440FC70C2F}"/>
                </a:ext>
              </a:extLst>
            </p:cNvPr>
            <p:cNvSpPr/>
            <p:nvPr/>
          </p:nvSpPr>
          <p:spPr>
            <a:xfrm>
              <a:off x="7386766" y="3835103"/>
              <a:ext cx="779903" cy="779855"/>
            </a:xfrm>
            <a:custGeom>
              <a:avLst/>
              <a:gdLst>
                <a:gd name="connsiteX0" fmla="*/ 389928 w 779903"/>
                <a:gd name="connsiteY0" fmla="*/ 779855 h 779855"/>
                <a:gd name="connsiteX1" fmla="*/ 779904 w 779903"/>
                <a:gd name="connsiteY1" fmla="*/ 389928 h 779855"/>
                <a:gd name="connsiteX2" fmla="*/ 389928 w 779903"/>
                <a:gd name="connsiteY2" fmla="*/ 0 h 779855"/>
                <a:gd name="connsiteX3" fmla="*/ 0 w 779903"/>
                <a:gd name="connsiteY3" fmla="*/ 389928 h 779855"/>
                <a:gd name="connsiteX4" fmla="*/ 389928 w 779903"/>
                <a:gd name="connsiteY4" fmla="*/ 779855 h 779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903" h="779855">
                  <a:moveTo>
                    <a:pt x="389928" y="779855"/>
                  </a:moveTo>
                  <a:cubicBezTo>
                    <a:pt x="605257" y="779855"/>
                    <a:pt x="779904" y="605306"/>
                    <a:pt x="779904" y="389928"/>
                  </a:cubicBezTo>
                  <a:cubicBezTo>
                    <a:pt x="779904" y="174550"/>
                    <a:pt x="605257" y="0"/>
                    <a:pt x="389928" y="0"/>
                  </a:cubicBezTo>
                  <a:cubicBezTo>
                    <a:pt x="174598" y="0"/>
                    <a:pt x="0" y="174598"/>
                    <a:pt x="0" y="389928"/>
                  </a:cubicBezTo>
                  <a:cubicBezTo>
                    <a:pt x="0" y="605257"/>
                    <a:pt x="174598" y="779855"/>
                    <a:pt x="389928" y="7798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3C5B4C3E-87D1-EB51-3B1B-219D6A3F8E90}"/>
                </a:ext>
              </a:extLst>
            </p:cNvPr>
            <p:cNvSpPr/>
            <p:nvPr/>
          </p:nvSpPr>
          <p:spPr>
            <a:xfrm>
              <a:off x="8329643" y="3945820"/>
              <a:ext cx="558375" cy="558374"/>
            </a:xfrm>
            <a:custGeom>
              <a:avLst/>
              <a:gdLst>
                <a:gd name="connsiteX0" fmla="*/ 279163 w 558375"/>
                <a:gd name="connsiteY0" fmla="*/ 558375 h 558374"/>
                <a:gd name="connsiteX1" fmla="*/ 558375 w 558375"/>
                <a:gd name="connsiteY1" fmla="*/ 279211 h 558374"/>
                <a:gd name="connsiteX2" fmla="*/ 279163 w 558375"/>
                <a:gd name="connsiteY2" fmla="*/ 0 h 558374"/>
                <a:gd name="connsiteX3" fmla="*/ 0 w 558375"/>
                <a:gd name="connsiteY3" fmla="*/ 279211 h 558374"/>
                <a:gd name="connsiteX4" fmla="*/ 279163 w 558375"/>
                <a:gd name="connsiteY4" fmla="*/ 558375 h 55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375" h="558374">
                  <a:moveTo>
                    <a:pt x="279163" y="558375"/>
                  </a:moveTo>
                  <a:cubicBezTo>
                    <a:pt x="433372" y="558375"/>
                    <a:pt x="558375" y="433371"/>
                    <a:pt x="558375" y="279211"/>
                  </a:cubicBezTo>
                  <a:cubicBezTo>
                    <a:pt x="558375" y="125052"/>
                    <a:pt x="433372" y="0"/>
                    <a:pt x="279163" y="0"/>
                  </a:cubicBezTo>
                  <a:cubicBezTo>
                    <a:pt x="124955" y="0"/>
                    <a:pt x="0" y="125004"/>
                    <a:pt x="0" y="279211"/>
                  </a:cubicBezTo>
                  <a:cubicBezTo>
                    <a:pt x="0" y="433420"/>
                    <a:pt x="125004" y="558375"/>
                    <a:pt x="279163" y="55837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7576AFC3-7772-F0D6-AB8F-A6261E64359C}"/>
                </a:ext>
              </a:extLst>
            </p:cNvPr>
            <p:cNvSpPr/>
            <p:nvPr/>
          </p:nvSpPr>
          <p:spPr>
            <a:xfrm>
              <a:off x="9286277" y="4070436"/>
              <a:ext cx="309191" cy="309191"/>
            </a:xfrm>
            <a:custGeom>
              <a:avLst/>
              <a:gdLst>
                <a:gd name="connsiteX0" fmla="*/ 309191 w 309191"/>
                <a:gd name="connsiteY0" fmla="*/ 154596 h 309191"/>
                <a:gd name="connsiteX1" fmla="*/ 154596 w 309191"/>
                <a:gd name="connsiteY1" fmla="*/ 309191 h 309191"/>
                <a:gd name="connsiteX2" fmla="*/ 0 w 309191"/>
                <a:gd name="connsiteY2" fmla="*/ 154596 h 309191"/>
                <a:gd name="connsiteX3" fmla="*/ 154596 w 309191"/>
                <a:gd name="connsiteY3" fmla="*/ 0 h 309191"/>
                <a:gd name="connsiteX4" fmla="*/ 309191 w 309191"/>
                <a:gd name="connsiteY4" fmla="*/ 154596 h 30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91" h="309191">
                  <a:moveTo>
                    <a:pt x="309191" y="154596"/>
                  </a:moveTo>
                  <a:cubicBezTo>
                    <a:pt x="309191" y="239976"/>
                    <a:pt x="239977" y="309191"/>
                    <a:pt x="154596" y="309191"/>
                  </a:cubicBezTo>
                  <a:cubicBezTo>
                    <a:pt x="69215" y="309191"/>
                    <a:pt x="0" y="239976"/>
                    <a:pt x="0" y="154596"/>
                  </a:cubicBezTo>
                  <a:cubicBezTo>
                    <a:pt x="0" y="69215"/>
                    <a:pt x="69214" y="0"/>
                    <a:pt x="154596" y="0"/>
                  </a:cubicBezTo>
                  <a:cubicBezTo>
                    <a:pt x="239976" y="0"/>
                    <a:pt x="309191" y="69215"/>
                    <a:pt x="309191" y="15459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0A62C510-4ADE-9559-457E-CBCDF7A3D326}"/>
                </a:ext>
              </a:extLst>
            </p:cNvPr>
            <p:cNvSpPr/>
            <p:nvPr/>
          </p:nvSpPr>
          <p:spPr>
            <a:xfrm>
              <a:off x="10247559" y="4199604"/>
              <a:ext cx="50805" cy="50805"/>
            </a:xfrm>
            <a:custGeom>
              <a:avLst/>
              <a:gdLst>
                <a:gd name="connsiteX0" fmla="*/ 25379 w 50805"/>
                <a:gd name="connsiteY0" fmla="*/ 50805 h 50805"/>
                <a:gd name="connsiteX1" fmla="*/ 50806 w 50805"/>
                <a:gd name="connsiteY1" fmla="*/ 25427 h 50805"/>
                <a:gd name="connsiteX2" fmla="*/ 25379 w 50805"/>
                <a:gd name="connsiteY2" fmla="*/ 0 h 50805"/>
                <a:gd name="connsiteX3" fmla="*/ 0 w 50805"/>
                <a:gd name="connsiteY3" fmla="*/ 25427 h 50805"/>
                <a:gd name="connsiteX4" fmla="*/ 25379 w 50805"/>
                <a:gd name="connsiteY4" fmla="*/ 50805 h 5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05" h="50805">
                  <a:moveTo>
                    <a:pt x="25379" y="50805"/>
                  </a:moveTo>
                  <a:cubicBezTo>
                    <a:pt x="39375" y="50805"/>
                    <a:pt x="50806" y="39424"/>
                    <a:pt x="50806" y="25427"/>
                  </a:cubicBezTo>
                  <a:cubicBezTo>
                    <a:pt x="50806" y="11430"/>
                    <a:pt x="39375" y="0"/>
                    <a:pt x="25379" y="0"/>
                  </a:cubicBezTo>
                  <a:cubicBezTo>
                    <a:pt x="11382" y="0"/>
                    <a:pt x="0" y="11382"/>
                    <a:pt x="0" y="25427"/>
                  </a:cubicBezTo>
                  <a:cubicBezTo>
                    <a:pt x="0" y="39472"/>
                    <a:pt x="11334" y="50805"/>
                    <a:pt x="25379" y="508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34BDBEAF-1630-2CA4-5045-C4681D60DAF9}"/>
                </a:ext>
              </a:extLst>
            </p:cNvPr>
            <p:cNvSpPr/>
            <p:nvPr/>
          </p:nvSpPr>
          <p:spPr>
            <a:xfrm>
              <a:off x="2691893" y="4964785"/>
              <a:ext cx="184623" cy="184575"/>
            </a:xfrm>
            <a:custGeom>
              <a:avLst/>
              <a:gdLst>
                <a:gd name="connsiteX0" fmla="*/ 92312 w 184623"/>
                <a:gd name="connsiteY0" fmla="*/ 184575 h 184575"/>
                <a:gd name="connsiteX1" fmla="*/ 184624 w 184623"/>
                <a:gd name="connsiteY1" fmla="*/ 92312 h 184575"/>
                <a:gd name="connsiteX2" fmla="*/ 92312 w 184623"/>
                <a:gd name="connsiteY2" fmla="*/ 0 h 184575"/>
                <a:gd name="connsiteX3" fmla="*/ 0 w 184623"/>
                <a:gd name="connsiteY3" fmla="*/ 92312 h 184575"/>
                <a:gd name="connsiteX4" fmla="*/ 92312 w 184623"/>
                <a:gd name="connsiteY4" fmla="*/ 184575 h 18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23" h="184575">
                  <a:moveTo>
                    <a:pt x="92312" y="184575"/>
                  </a:moveTo>
                  <a:cubicBezTo>
                    <a:pt x="143311" y="184575"/>
                    <a:pt x="184624" y="143263"/>
                    <a:pt x="184624" y="92312"/>
                  </a:cubicBezTo>
                  <a:cubicBezTo>
                    <a:pt x="184624" y="41361"/>
                    <a:pt x="143311" y="0"/>
                    <a:pt x="92312" y="0"/>
                  </a:cubicBezTo>
                  <a:cubicBezTo>
                    <a:pt x="41313" y="0"/>
                    <a:pt x="0" y="41313"/>
                    <a:pt x="0" y="92312"/>
                  </a:cubicBezTo>
                  <a:cubicBezTo>
                    <a:pt x="0" y="143311"/>
                    <a:pt x="41361" y="184575"/>
                    <a:pt x="92312" y="18457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5228571A-6B98-EE8F-D1E9-23387E420850}"/>
                </a:ext>
              </a:extLst>
            </p:cNvPr>
            <p:cNvSpPr/>
            <p:nvPr/>
          </p:nvSpPr>
          <p:spPr>
            <a:xfrm>
              <a:off x="3408641" y="4849419"/>
              <a:ext cx="415354" cy="415354"/>
            </a:xfrm>
            <a:custGeom>
              <a:avLst/>
              <a:gdLst>
                <a:gd name="connsiteX0" fmla="*/ 207677 w 415354"/>
                <a:gd name="connsiteY0" fmla="*/ 415355 h 415354"/>
                <a:gd name="connsiteX1" fmla="*/ 415355 w 415354"/>
                <a:gd name="connsiteY1" fmla="*/ 207677 h 415354"/>
                <a:gd name="connsiteX2" fmla="*/ 207677 w 415354"/>
                <a:gd name="connsiteY2" fmla="*/ 0 h 415354"/>
                <a:gd name="connsiteX3" fmla="*/ 0 w 415354"/>
                <a:gd name="connsiteY3" fmla="*/ 207677 h 415354"/>
                <a:gd name="connsiteX4" fmla="*/ 207677 w 415354"/>
                <a:gd name="connsiteY4" fmla="*/ 415355 h 41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354" h="415354">
                  <a:moveTo>
                    <a:pt x="207677" y="415355"/>
                  </a:moveTo>
                  <a:cubicBezTo>
                    <a:pt x="322365" y="415355"/>
                    <a:pt x="415355" y="322364"/>
                    <a:pt x="415355" y="207677"/>
                  </a:cubicBezTo>
                  <a:cubicBezTo>
                    <a:pt x="415355" y="92990"/>
                    <a:pt x="322365" y="0"/>
                    <a:pt x="207677" y="0"/>
                  </a:cubicBezTo>
                  <a:cubicBezTo>
                    <a:pt x="92990" y="0"/>
                    <a:pt x="0" y="92941"/>
                    <a:pt x="0" y="207677"/>
                  </a:cubicBezTo>
                  <a:cubicBezTo>
                    <a:pt x="0" y="322413"/>
                    <a:pt x="92990" y="415355"/>
                    <a:pt x="207677" y="4153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B2D018DB-82DA-F4EF-F6BA-4412D0D3F965}"/>
                </a:ext>
              </a:extLst>
            </p:cNvPr>
            <p:cNvSpPr/>
            <p:nvPr/>
          </p:nvSpPr>
          <p:spPr>
            <a:xfrm>
              <a:off x="4141518" y="4750230"/>
              <a:ext cx="613781" cy="613733"/>
            </a:xfrm>
            <a:custGeom>
              <a:avLst/>
              <a:gdLst>
                <a:gd name="connsiteX0" fmla="*/ 306866 w 613781"/>
                <a:gd name="connsiteY0" fmla="*/ 613733 h 613733"/>
                <a:gd name="connsiteX1" fmla="*/ 613781 w 613781"/>
                <a:gd name="connsiteY1" fmla="*/ 306867 h 613733"/>
                <a:gd name="connsiteX2" fmla="*/ 306866 w 613781"/>
                <a:gd name="connsiteY2" fmla="*/ 0 h 613733"/>
                <a:gd name="connsiteX3" fmla="*/ 0 w 613781"/>
                <a:gd name="connsiteY3" fmla="*/ 306867 h 613733"/>
                <a:gd name="connsiteX4" fmla="*/ 306866 w 613781"/>
                <a:gd name="connsiteY4" fmla="*/ 613733 h 6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81" h="613733">
                  <a:moveTo>
                    <a:pt x="306866" y="613733"/>
                  </a:moveTo>
                  <a:cubicBezTo>
                    <a:pt x="476331" y="613733"/>
                    <a:pt x="613781" y="476331"/>
                    <a:pt x="613781" y="306867"/>
                  </a:cubicBezTo>
                  <a:cubicBezTo>
                    <a:pt x="613781" y="137402"/>
                    <a:pt x="476331" y="0"/>
                    <a:pt x="306866" y="0"/>
                  </a:cubicBezTo>
                  <a:cubicBezTo>
                    <a:pt x="137402" y="0"/>
                    <a:pt x="0" y="137402"/>
                    <a:pt x="0" y="306867"/>
                  </a:cubicBezTo>
                  <a:cubicBezTo>
                    <a:pt x="0" y="476331"/>
                    <a:pt x="137402" y="613733"/>
                    <a:pt x="306866" y="6137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826A38D1-BDDC-A3BE-CFEC-A0318EAA441C}"/>
                </a:ext>
              </a:extLst>
            </p:cNvPr>
            <p:cNvSpPr/>
            <p:nvPr/>
          </p:nvSpPr>
          <p:spPr>
            <a:xfrm>
              <a:off x="4899772" y="4676371"/>
              <a:ext cx="761402" cy="761402"/>
            </a:xfrm>
            <a:custGeom>
              <a:avLst/>
              <a:gdLst>
                <a:gd name="connsiteX0" fmla="*/ 380677 w 761402"/>
                <a:gd name="connsiteY0" fmla="*/ 761403 h 761402"/>
                <a:gd name="connsiteX1" fmla="*/ 761402 w 761402"/>
                <a:gd name="connsiteY1" fmla="*/ 380726 h 761402"/>
                <a:gd name="connsiteX2" fmla="*/ 380677 w 761402"/>
                <a:gd name="connsiteY2" fmla="*/ 0 h 761402"/>
                <a:gd name="connsiteX3" fmla="*/ 0 w 761402"/>
                <a:gd name="connsiteY3" fmla="*/ 380726 h 761402"/>
                <a:gd name="connsiteX4" fmla="*/ 380677 w 761402"/>
                <a:gd name="connsiteY4" fmla="*/ 761403 h 76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402" h="761402">
                  <a:moveTo>
                    <a:pt x="380677" y="761403"/>
                  </a:moveTo>
                  <a:cubicBezTo>
                    <a:pt x="590970" y="761403"/>
                    <a:pt x="761402" y="590970"/>
                    <a:pt x="761402" y="380726"/>
                  </a:cubicBezTo>
                  <a:cubicBezTo>
                    <a:pt x="761402" y="170481"/>
                    <a:pt x="590921" y="0"/>
                    <a:pt x="380677" y="0"/>
                  </a:cubicBezTo>
                  <a:cubicBezTo>
                    <a:pt x="170433" y="0"/>
                    <a:pt x="0" y="170433"/>
                    <a:pt x="0" y="380726"/>
                  </a:cubicBezTo>
                  <a:cubicBezTo>
                    <a:pt x="0" y="591018"/>
                    <a:pt x="170433" y="761403"/>
                    <a:pt x="380677" y="7614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43BE1898-9E59-6161-B001-F944ABD429AA}"/>
                </a:ext>
              </a:extLst>
            </p:cNvPr>
            <p:cNvSpPr/>
            <p:nvPr/>
          </p:nvSpPr>
          <p:spPr>
            <a:xfrm>
              <a:off x="5699582" y="4644067"/>
              <a:ext cx="826011" cy="826059"/>
            </a:xfrm>
            <a:custGeom>
              <a:avLst/>
              <a:gdLst>
                <a:gd name="connsiteX0" fmla="*/ 412981 w 826011"/>
                <a:gd name="connsiteY0" fmla="*/ 826059 h 826059"/>
                <a:gd name="connsiteX1" fmla="*/ 826011 w 826011"/>
                <a:gd name="connsiteY1" fmla="*/ 413030 h 826059"/>
                <a:gd name="connsiteX2" fmla="*/ 412981 w 826011"/>
                <a:gd name="connsiteY2" fmla="*/ 0 h 826059"/>
                <a:gd name="connsiteX3" fmla="*/ 0 w 826011"/>
                <a:gd name="connsiteY3" fmla="*/ 413030 h 826059"/>
                <a:gd name="connsiteX4" fmla="*/ 412981 w 826011"/>
                <a:gd name="connsiteY4" fmla="*/ 826059 h 82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011" h="826059">
                  <a:moveTo>
                    <a:pt x="412981" y="826059"/>
                  </a:moveTo>
                  <a:cubicBezTo>
                    <a:pt x="641146" y="826059"/>
                    <a:pt x="826011" y="641146"/>
                    <a:pt x="826011" y="413030"/>
                  </a:cubicBezTo>
                  <a:cubicBezTo>
                    <a:pt x="826011" y="184914"/>
                    <a:pt x="641097" y="0"/>
                    <a:pt x="412981" y="0"/>
                  </a:cubicBezTo>
                  <a:cubicBezTo>
                    <a:pt x="184866" y="0"/>
                    <a:pt x="0" y="184914"/>
                    <a:pt x="0" y="413030"/>
                  </a:cubicBezTo>
                  <a:cubicBezTo>
                    <a:pt x="0" y="641146"/>
                    <a:pt x="184914" y="826059"/>
                    <a:pt x="412981" y="82605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2AE621FA-5B1D-AD5E-F87B-6A9C096B07CD}"/>
                </a:ext>
              </a:extLst>
            </p:cNvPr>
            <p:cNvSpPr/>
            <p:nvPr/>
          </p:nvSpPr>
          <p:spPr>
            <a:xfrm>
              <a:off x="6552424" y="4664844"/>
              <a:ext cx="784456" cy="784505"/>
            </a:xfrm>
            <a:custGeom>
              <a:avLst/>
              <a:gdLst>
                <a:gd name="connsiteX0" fmla="*/ 392204 w 784456"/>
                <a:gd name="connsiteY0" fmla="*/ 784505 h 784505"/>
                <a:gd name="connsiteX1" fmla="*/ 784456 w 784456"/>
                <a:gd name="connsiteY1" fmla="*/ 392253 h 784505"/>
                <a:gd name="connsiteX2" fmla="*/ 392204 w 784456"/>
                <a:gd name="connsiteY2" fmla="*/ 0 h 784505"/>
                <a:gd name="connsiteX3" fmla="*/ 0 w 784456"/>
                <a:gd name="connsiteY3" fmla="*/ 392253 h 784505"/>
                <a:gd name="connsiteX4" fmla="*/ 392204 w 784456"/>
                <a:gd name="connsiteY4" fmla="*/ 784505 h 78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5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3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615"/>
                    <a:pt x="0" y="392253"/>
                  </a:cubicBezTo>
                  <a:cubicBezTo>
                    <a:pt x="0" y="608890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865281D4-A76C-C561-D8D1-15B213FA4AA8}"/>
                </a:ext>
              </a:extLst>
            </p:cNvPr>
            <p:cNvSpPr/>
            <p:nvPr/>
          </p:nvSpPr>
          <p:spPr>
            <a:xfrm>
              <a:off x="7449098" y="4729453"/>
              <a:ext cx="655239" cy="655287"/>
            </a:xfrm>
            <a:custGeom>
              <a:avLst/>
              <a:gdLst>
                <a:gd name="connsiteX0" fmla="*/ 327595 w 655239"/>
                <a:gd name="connsiteY0" fmla="*/ 655288 h 655287"/>
                <a:gd name="connsiteX1" fmla="*/ 655239 w 655239"/>
                <a:gd name="connsiteY1" fmla="*/ 327644 h 655287"/>
                <a:gd name="connsiteX2" fmla="*/ 327595 w 655239"/>
                <a:gd name="connsiteY2" fmla="*/ 0 h 655287"/>
                <a:gd name="connsiteX3" fmla="*/ 0 w 655239"/>
                <a:gd name="connsiteY3" fmla="*/ 327644 h 655287"/>
                <a:gd name="connsiteX4" fmla="*/ 327595 w 655239"/>
                <a:gd name="connsiteY4" fmla="*/ 655288 h 6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9" h="655287">
                  <a:moveTo>
                    <a:pt x="327595" y="655288"/>
                  </a:moveTo>
                  <a:cubicBezTo>
                    <a:pt x="508587" y="655288"/>
                    <a:pt x="655239" y="508587"/>
                    <a:pt x="655239" y="327644"/>
                  </a:cubicBezTo>
                  <a:cubicBezTo>
                    <a:pt x="655239" y="146701"/>
                    <a:pt x="508538" y="0"/>
                    <a:pt x="327595" y="0"/>
                  </a:cubicBezTo>
                  <a:cubicBezTo>
                    <a:pt x="146653" y="0"/>
                    <a:pt x="0" y="146701"/>
                    <a:pt x="0" y="327644"/>
                  </a:cubicBezTo>
                  <a:cubicBezTo>
                    <a:pt x="0" y="508587"/>
                    <a:pt x="146701" y="655288"/>
                    <a:pt x="327595" y="65528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00B7EFE4-211B-AC67-1268-D418A88E6186}"/>
                </a:ext>
              </a:extLst>
            </p:cNvPr>
            <p:cNvSpPr/>
            <p:nvPr/>
          </p:nvSpPr>
          <p:spPr>
            <a:xfrm>
              <a:off x="8373475" y="4821716"/>
              <a:ext cx="470712" cy="470712"/>
            </a:xfrm>
            <a:custGeom>
              <a:avLst/>
              <a:gdLst>
                <a:gd name="connsiteX0" fmla="*/ 235332 w 470712"/>
                <a:gd name="connsiteY0" fmla="*/ 470713 h 470712"/>
                <a:gd name="connsiteX1" fmla="*/ 470713 w 470712"/>
                <a:gd name="connsiteY1" fmla="*/ 235381 h 470712"/>
                <a:gd name="connsiteX2" fmla="*/ 235332 w 470712"/>
                <a:gd name="connsiteY2" fmla="*/ 0 h 470712"/>
                <a:gd name="connsiteX3" fmla="*/ 0 w 470712"/>
                <a:gd name="connsiteY3" fmla="*/ 235381 h 470712"/>
                <a:gd name="connsiteX4" fmla="*/ 235332 w 470712"/>
                <a:gd name="connsiteY4" fmla="*/ 470713 h 47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712" h="470712">
                  <a:moveTo>
                    <a:pt x="235332" y="470713"/>
                  </a:moveTo>
                  <a:cubicBezTo>
                    <a:pt x="365324" y="470713"/>
                    <a:pt x="470713" y="365373"/>
                    <a:pt x="470713" y="235381"/>
                  </a:cubicBezTo>
                  <a:cubicBezTo>
                    <a:pt x="470713" y="105389"/>
                    <a:pt x="365324" y="0"/>
                    <a:pt x="235332" y="0"/>
                  </a:cubicBezTo>
                  <a:cubicBezTo>
                    <a:pt x="105340" y="0"/>
                    <a:pt x="0" y="105340"/>
                    <a:pt x="0" y="235381"/>
                  </a:cubicBezTo>
                  <a:cubicBezTo>
                    <a:pt x="0" y="365421"/>
                    <a:pt x="105389" y="470713"/>
                    <a:pt x="235332" y="47071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F6C26A57-EF89-BF41-E99D-8D6E0BBEA542}"/>
                </a:ext>
              </a:extLst>
            </p:cNvPr>
            <p:cNvSpPr/>
            <p:nvPr/>
          </p:nvSpPr>
          <p:spPr>
            <a:xfrm>
              <a:off x="9313980" y="4930156"/>
              <a:ext cx="253832" cy="253833"/>
            </a:xfrm>
            <a:custGeom>
              <a:avLst/>
              <a:gdLst>
                <a:gd name="connsiteX0" fmla="*/ 126892 w 253832"/>
                <a:gd name="connsiteY0" fmla="*/ 253833 h 253833"/>
                <a:gd name="connsiteX1" fmla="*/ 253833 w 253832"/>
                <a:gd name="connsiteY1" fmla="*/ 126941 h 253833"/>
                <a:gd name="connsiteX2" fmla="*/ 126892 w 253832"/>
                <a:gd name="connsiteY2" fmla="*/ 0 h 253833"/>
                <a:gd name="connsiteX3" fmla="*/ 0 w 253832"/>
                <a:gd name="connsiteY3" fmla="*/ 126941 h 253833"/>
                <a:gd name="connsiteX4" fmla="*/ 126892 w 253832"/>
                <a:gd name="connsiteY4" fmla="*/ 253833 h 25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832" h="253833">
                  <a:moveTo>
                    <a:pt x="126892" y="253833"/>
                  </a:moveTo>
                  <a:cubicBezTo>
                    <a:pt x="197022" y="253833"/>
                    <a:pt x="253833" y="197022"/>
                    <a:pt x="253833" y="126941"/>
                  </a:cubicBezTo>
                  <a:cubicBezTo>
                    <a:pt x="253833" y="56859"/>
                    <a:pt x="197022" y="0"/>
                    <a:pt x="126892" y="0"/>
                  </a:cubicBezTo>
                  <a:cubicBezTo>
                    <a:pt x="56762" y="0"/>
                    <a:pt x="0" y="56811"/>
                    <a:pt x="0" y="126941"/>
                  </a:cubicBezTo>
                  <a:cubicBezTo>
                    <a:pt x="0" y="197071"/>
                    <a:pt x="56811" y="253833"/>
                    <a:pt x="126892" y="2538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5355DD5B-DFEF-96A8-3706-DD140788C896}"/>
                </a:ext>
              </a:extLst>
            </p:cNvPr>
            <p:cNvSpPr/>
            <p:nvPr/>
          </p:nvSpPr>
          <p:spPr>
            <a:xfrm>
              <a:off x="3512528" y="5785323"/>
              <a:ext cx="207628" cy="207677"/>
            </a:xfrm>
            <a:custGeom>
              <a:avLst/>
              <a:gdLst>
                <a:gd name="connsiteX0" fmla="*/ 103790 w 207628"/>
                <a:gd name="connsiteY0" fmla="*/ 207677 h 207677"/>
                <a:gd name="connsiteX1" fmla="*/ 207629 w 207628"/>
                <a:gd name="connsiteY1" fmla="*/ 103887 h 207677"/>
                <a:gd name="connsiteX2" fmla="*/ 103790 w 207628"/>
                <a:gd name="connsiteY2" fmla="*/ 0 h 207677"/>
                <a:gd name="connsiteX3" fmla="*/ 0 w 207628"/>
                <a:gd name="connsiteY3" fmla="*/ 103887 h 207677"/>
                <a:gd name="connsiteX4" fmla="*/ 103790 w 207628"/>
                <a:gd name="connsiteY4" fmla="*/ 207677 h 20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28" h="207677">
                  <a:moveTo>
                    <a:pt x="103790" y="207677"/>
                  </a:moveTo>
                  <a:cubicBezTo>
                    <a:pt x="161086" y="207677"/>
                    <a:pt x="207629" y="161183"/>
                    <a:pt x="207629" y="103887"/>
                  </a:cubicBezTo>
                  <a:cubicBezTo>
                    <a:pt x="207629" y="46592"/>
                    <a:pt x="161086" y="0"/>
                    <a:pt x="103790" y="0"/>
                  </a:cubicBezTo>
                  <a:cubicBezTo>
                    <a:pt x="46495" y="0"/>
                    <a:pt x="0" y="46495"/>
                    <a:pt x="0" y="103887"/>
                  </a:cubicBezTo>
                  <a:cubicBezTo>
                    <a:pt x="0" y="161279"/>
                    <a:pt x="46447" y="207677"/>
                    <a:pt x="103790" y="2076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D4FB6454-1049-1B67-B01C-3CFABDC42E0D}"/>
                </a:ext>
              </a:extLst>
            </p:cNvPr>
            <p:cNvSpPr/>
            <p:nvPr/>
          </p:nvSpPr>
          <p:spPr>
            <a:xfrm>
              <a:off x="4259208" y="5699986"/>
              <a:ext cx="378400" cy="378400"/>
            </a:xfrm>
            <a:custGeom>
              <a:avLst/>
              <a:gdLst>
                <a:gd name="connsiteX0" fmla="*/ 189176 w 378400"/>
                <a:gd name="connsiteY0" fmla="*/ 378401 h 378400"/>
                <a:gd name="connsiteX1" fmla="*/ 378401 w 378400"/>
                <a:gd name="connsiteY1" fmla="*/ 189224 h 378400"/>
                <a:gd name="connsiteX2" fmla="*/ 189176 w 378400"/>
                <a:gd name="connsiteY2" fmla="*/ 0 h 378400"/>
                <a:gd name="connsiteX3" fmla="*/ 0 w 378400"/>
                <a:gd name="connsiteY3" fmla="*/ 189224 h 378400"/>
                <a:gd name="connsiteX4" fmla="*/ 189176 w 378400"/>
                <a:gd name="connsiteY4" fmla="*/ 378401 h 3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400" h="378400">
                  <a:moveTo>
                    <a:pt x="189176" y="378401"/>
                  </a:moveTo>
                  <a:cubicBezTo>
                    <a:pt x="293693" y="378401"/>
                    <a:pt x="378401" y="293693"/>
                    <a:pt x="378401" y="189224"/>
                  </a:cubicBezTo>
                  <a:cubicBezTo>
                    <a:pt x="378401" y="84756"/>
                    <a:pt x="293693" y="0"/>
                    <a:pt x="189176" y="0"/>
                  </a:cubicBezTo>
                  <a:cubicBezTo>
                    <a:pt x="84660" y="0"/>
                    <a:pt x="0" y="84708"/>
                    <a:pt x="0" y="189224"/>
                  </a:cubicBezTo>
                  <a:cubicBezTo>
                    <a:pt x="0" y="293741"/>
                    <a:pt x="84708" y="378401"/>
                    <a:pt x="189176" y="37840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56776F51-691A-B658-8046-0A32962683F1}"/>
                </a:ext>
              </a:extLst>
            </p:cNvPr>
            <p:cNvSpPr/>
            <p:nvPr/>
          </p:nvSpPr>
          <p:spPr>
            <a:xfrm>
              <a:off x="5028941" y="5637702"/>
              <a:ext cx="503065" cy="502968"/>
            </a:xfrm>
            <a:custGeom>
              <a:avLst/>
              <a:gdLst>
                <a:gd name="connsiteX0" fmla="*/ 251508 w 503065"/>
                <a:gd name="connsiteY0" fmla="*/ 502968 h 502968"/>
                <a:gd name="connsiteX1" fmla="*/ 503065 w 503065"/>
                <a:gd name="connsiteY1" fmla="*/ 251508 h 502968"/>
                <a:gd name="connsiteX2" fmla="*/ 251508 w 503065"/>
                <a:gd name="connsiteY2" fmla="*/ 0 h 502968"/>
                <a:gd name="connsiteX3" fmla="*/ 0 w 503065"/>
                <a:gd name="connsiteY3" fmla="*/ 251508 h 502968"/>
                <a:gd name="connsiteX4" fmla="*/ 251508 w 503065"/>
                <a:gd name="connsiteY4" fmla="*/ 502968 h 50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065" h="502968">
                  <a:moveTo>
                    <a:pt x="251508" y="502968"/>
                  </a:moveTo>
                  <a:cubicBezTo>
                    <a:pt x="390412" y="502968"/>
                    <a:pt x="503065" y="390363"/>
                    <a:pt x="503065" y="251508"/>
                  </a:cubicBezTo>
                  <a:cubicBezTo>
                    <a:pt x="503065" y="112653"/>
                    <a:pt x="390364" y="0"/>
                    <a:pt x="251508" y="0"/>
                  </a:cubicBezTo>
                  <a:cubicBezTo>
                    <a:pt x="112653" y="0"/>
                    <a:pt x="0" y="112605"/>
                    <a:pt x="0" y="251508"/>
                  </a:cubicBezTo>
                  <a:cubicBezTo>
                    <a:pt x="0" y="390412"/>
                    <a:pt x="112605" y="502968"/>
                    <a:pt x="251508" y="50296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84D2CFF6-2408-C9C1-85D3-3C1E48A77230}"/>
                </a:ext>
              </a:extLst>
            </p:cNvPr>
            <p:cNvSpPr/>
            <p:nvPr/>
          </p:nvSpPr>
          <p:spPr>
            <a:xfrm>
              <a:off x="5831075" y="5607674"/>
              <a:ext cx="563024" cy="562975"/>
            </a:xfrm>
            <a:custGeom>
              <a:avLst/>
              <a:gdLst>
                <a:gd name="connsiteX0" fmla="*/ 281488 w 563024"/>
                <a:gd name="connsiteY0" fmla="*/ 562976 h 562975"/>
                <a:gd name="connsiteX1" fmla="*/ 563024 w 563024"/>
                <a:gd name="connsiteY1" fmla="*/ 281488 h 562975"/>
                <a:gd name="connsiteX2" fmla="*/ 281488 w 563024"/>
                <a:gd name="connsiteY2" fmla="*/ 0 h 562975"/>
                <a:gd name="connsiteX3" fmla="*/ 0 w 563024"/>
                <a:gd name="connsiteY3" fmla="*/ 281488 h 562975"/>
                <a:gd name="connsiteX4" fmla="*/ 281488 w 563024"/>
                <a:gd name="connsiteY4" fmla="*/ 562976 h 56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024" h="562975">
                  <a:moveTo>
                    <a:pt x="281488" y="562976"/>
                  </a:moveTo>
                  <a:cubicBezTo>
                    <a:pt x="437004" y="562976"/>
                    <a:pt x="563024" y="436956"/>
                    <a:pt x="563024" y="281488"/>
                  </a:cubicBezTo>
                  <a:cubicBezTo>
                    <a:pt x="563024" y="126021"/>
                    <a:pt x="437004" y="0"/>
                    <a:pt x="281488" y="0"/>
                  </a:cubicBezTo>
                  <a:cubicBezTo>
                    <a:pt x="125972" y="0"/>
                    <a:pt x="0" y="126021"/>
                    <a:pt x="0" y="281488"/>
                  </a:cubicBezTo>
                  <a:cubicBezTo>
                    <a:pt x="0" y="436956"/>
                    <a:pt x="126021" y="562976"/>
                    <a:pt x="281488" y="56297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C29B1647-8D41-4DD6-1A2C-A217AD5F007E}"/>
                </a:ext>
              </a:extLst>
            </p:cNvPr>
            <p:cNvSpPr/>
            <p:nvPr/>
          </p:nvSpPr>
          <p:spPr>
            <a:xfrm>
              <a:off x="6674715" y="5619249"/>
              <a:ext cx="539922" cy="539873"/>
            </a:xfrm>
            <a:custGeom>
              <a:avLst/>
              <a:gdLst>
                <a:gd name="connsiteX0" fmla="*/ 269913 w 539922"/>
                <a:gd name="connsiteY0" fmla="*/ 539874 h 539873"/>
                <a:gd name="connsiteX1" fmla="*/ 539922 w 539922"/>
                <a:gd name="connsiteY1" fmla="*/ 269961 h 539873"/>
                <a:gd name="connsiteX2" fmla="*/ 269913 w 539922"/>
                <a:gd name="connsiteY2" fmla="*/ 0 h 539873"/>
                <a:gd name="connsiteX3" fmla="*/ 0 w 539922"/>
                <a:gd name="connsiteY3" fmla="*/ 269961 h 539873"/>
                <a:gd name="connsiteX4" fmla="*/ 269913 w 539922"/>
                <a:gd name="connsiteY4" fmla="*/ 539874 h 53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922" h="539873">
                  <a:moveTo>
                    <a:pt x="269913" y="539874"/>
                  </a:moveTo>
                  <a:cubicBezTo>
                    <a:pt x="418987" y="539874"/>
                    <a:pt x="539922" y="419036"/>
                    <a:pt x="539922" y="269961"/>
                  </a:cubicBezTo>
                  <a:cubicBezTo>
                    <a:pt x="539922" y="120887"/>
                    <a:pt x="419036" y="0"/>
                    <a:pt x="269913" y="0"/>
                  </a:cubicBezTo>
                  <a:cubicBezTo>
                    <a:pt x="120790" y="0"/>
                    <a:pt x="0" y="120839"/>
                    <a:pt x="0" y="269961"/>
                  </a:cubicBezTo>
                  <a:cubicBezTo>
                    <a:pt x="0" y="419084"/>
                    <a:pt x="120838" y="539874"/>
                    <a:pt x="269913" y="539874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96246205-5DCE-B13D-A7DE-9CFD1ECBD480}"/>
                </a:ext>
              </a:extLst>
            </p:cNvPr>
            <p:cNvSpPr/>
            <p:nvPr/>
          </p:nvSpPr>
          <p:spPr>
            <a:xfrm>
              <a:off x="7550612" y="5663080"/>
              <a:ext cx="452211" cy="452211"/>
            </a:xfrm>
            <a:custGeom>
              <a:avLst/>
              <a:gdLst>
                <a:gd name="connsiteX0" fmla="*/ 226082 w 452211"/>
                <a:gd name="connsiteY0" fmla="*/ 452211 h 452211"/>
                <a:gd name="connsiteX1" fmla="*/ 452211 w 452211"/>
                <a:gd name="connsiteY1" fmla="*/ 226130 h 452211"/>
                <a:gd name="connsiteX2" fmla="*/ 226082 w 452211"/>
                <a:gd name="connsiteY2" fmla="*/ 0 h 452211"/>
                <a:gd name="connsiteX3" fmla="*/ 0 w 452211"/>
                <a:gd name="connsiteY3" fmla="*/ 226130 h 452211"/>
                <a:gd name="connsiteX4" fmla="*/ 226082 w 452211"/>
                <a:gd name="connsiteY4" fmla="*/ 452211 h 45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11" h="452211">
                  <a:moveTo>
                    <a:pt x="226082" y="452211"/>
                  </a:moveTo>
                  <a:cubicBezTo>
                    <a:pt x="350940" y="452211"/>
                    <a:pt x="452211" y="350988"/>
                    <a:pt x="452211" y="226130"/>
                  </a:cubicBezTo>
                  <a:cubicBezTo>
                    <a:pt x="452211" y="101271"/>
                    <a:pt x="350940" y="0"/>
                    <a:pt x="226082" y="0"/>
                  </a:cubicBezTo>
                  <a:cubicBezTo>
                    <a:pt x="101223" y="0"/>
                    <a:pt x="0" y="101223"/>
                    <a:pt x="0" y="226130"/>
                  </a:cubicBezTo>
                  <a:cubicBezTo>
                    <a:pt x="0" y="351037"/>
                    <a:pt x="101223" y="452211"/>
                    <a:pt x="226082" y="4522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E51B87F3-0919-6D76-FC77-52A174BE9555}"/>
                </a:ext>
              </a:extLst>
            </p:cNvPr>
            <p:cNvSpPr/>
            <p:nvPr/>
          </p:nvSpPr>
          <p:spPr>
            <a:xfrm>
              <a:off x="8456585" y="5736891"/>
              <a:ext cx="304541" cy="304541"/>
            </a:xfrm>
            <a:custGeom>
              <a:avLst/>
              <a:gdLst>
                <a:gd name="connsiteX0" fmla="*/ 152222 w 304541"/>
                <a:gd name="connsiteY0" fmla="*/ 304542 h 304541"/>
                <a:gd name="connsiteX1" fmla="*/ 304542 w 304541"/>
                <a:gd name="connsiteY1" fmla="*/ 152319 h 304541"/>
                <a:gd name="connsiteX2" fmla="*/ 152222 w 304541"/>
                <a:gd name="connsiteY2" fmla="*/ 0 h 304541"/>
                <a:gd name="connsiteX3" fmla="*/ 0 w 304541"/>
                <a:gd name="connsiteY3" fmla="*/ 152319 h 304541"/>
                <a:gd name="connsiteX4" fmla="*/ 152222 w 304541"/>
                <a:gd name="connsiteY4" fmla="*/ 304542 h 30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541" h="304541">
                  <a:moveTo>
                    <a:pt x="152222" y="304542"/>
                  </a:moveTo>
                  <a:cubicBezTo>
                    <a:pt x="236397" y="304542"/>
                    <a:pt x="304542" y="236397"/>
                    <a:pt x="304542" y="152319"/>
                  </a:cubicBezTo>
                  <a:cubicBezTo>
                    <a:pt x="304542" y="68241"/>
                    <a:pt x="236446" y="0"/>
                    <a:pt x="152222" y="0"/>
                  </a:cubicBezTo>
                  <a:cubicBezTo>
                    <a:pt x="67998" y="0"/>
                    <a:pt x="0" y="68192"/>
                    <a:pt x="0" y="152319"/>
                  </a:cubicBezTo>
                  <a:cubicBezTo>
                    <a:pt x="0" y="236446"/>
                    <a:pt x="68095" y="304542"/>
                    <a:pt x="152222" y="30454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6A936EF2-A2FC-7D4B-838F-C8CDC8C4CD59}"/>
                </a:ext>
              </a:extLst>
            </p:cNvPr>
            <p:cNvSpPr/>
            <p:nvPr/>
          </p:nvSpPr>
          <p:spPr>
            <a:xfrm>
              <a:off x="9383189" y="5831431"/>
              <a:ext cx="115414" cy="115413"/>
            </a:xfrm>
            <a:custGeom>
              <a:avLst/>
              <a:gdLst>
                <a:gd name="connsiteX0" fmla="*/ 57683 w 115414"/>
                <a:gd name="connsiteY0" fmla="*/ 115414 h 115413"/>
                <a:gd name="connsiteX1" fmla="*/ 115414 w 115414"/>
                <a:gd name="connsiteY1" fmla="*/ 57731 h 115413"/>
                <a:gd name="connsiteX2" fmla="*/ 57683 w 115414"/>
                <a:gd name="connsiteY2" fmla="*/ 0 h 115413"/>
                <a:gd name="connsiteX3" fmla="*/ 0 w 115414"/>
                <a:gd name="connsiteY3" fmla="*/ 57731 h 115413"/>
                <a:gd name="connsiteX4" fmla="*/ 57683 w 115414"/>
                <a:gd name="connsiteY4" fmla="*/ 115414 h 11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14" h="115413">
                  <a:moveTo>
                    <a:pt x="57683" y="115414"/>
                  </a:moveTo>
                  <a:cubicBezTo>
                    <a:pt x="89551" y="115414"/>
                    <a:pt x="115414" y="89600"/>
                    <a:pt x="115414" y="57731"/>
                  </a:cubicBezTo>
                  <a:cubicBezTo>
                    <a:pt x="115414" y="25863"/>
                    <a:pt x="89551" y="0"/>
                    <a:pt x="57683" y="0"/>
                  </a:cubicBezTo>
                  <a:cubicBezTo>
                    <a:pt x="25815" y="0"/>
                    <a:pt x="0" y="25863"/>
                    <a:pt x="0" y="57731"/>
                  </a:cubicBezTo>
                  <a:cubicBezTo>
                    <a:pt x="0" y="89600"/>
                    <a:pt x="25863" y="115414"/>
                    <a:pt x="57683" y="115414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B7D41C98-2B48-7D4E-8DF8-F1DF19EF61B4}"/>
                </a:ext>
              </a:extLst>
            </p:cNvPr>
            <p:cNvSpPr/>
            <p:nvPr/>
          </p:nvSpPr>
          <p:spPr>
            <a:xfrm>
              <a:off x="5172058" y="6612836"/>
              <a:ext cx="216831" cy="216879"/>
            </a:xfrm>
            <a:custGeom>
              <a:avLst/>
              <a:gdLst>
                <a:gd name="connsiteX0" fmla="*/ 108391 w 216831"/>
                <a:gd name="connsiteY0" fmla="*/ 216880 h 216879"/>
                <a:gd name="connsiteX1" fmla="*/ 216831 w 216831"/>
                <a:gd name="connsiteY1" fmla="*/ 108440 h 216879"/>
                <a:gd name="connsiteX2" fmla="*/ 108391 w 216831"/>
                <a:gd name="connsiteY2" fmla="*/ 0 h 216879"/>
                <a:gd name="connsiteX3" fmla="*/ 0 w 216831"/>
                <a:gd name="connsiteY3" fmla="*/ 108440 h 216879"/>
                <a:gd name="connsiteX4" fmla="*/ 108391 w 216831"/>
                <a:gd name="connsiteY4" fmla="*/ 216880 h 21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31" h="216879">
                  <a:moveTo>
                    <a:pt x="108391" y="216880"/>
                  </a:moveTo>
                  <a:cubicBezTo>
                    <a:pt x="168302" y="216880"/>
                    <a:pt x="216831" y="168350"/>
                    <a:pt x="216831" y="108440"/>
                  </a:cubicBezTo>
                  <a:cubicBezTo>
                    <a:pt x="216831" y="48529"/>
                    <a:pt x="168302" y="0"/>
                    <a:pt x="108391" y="0"/>
                  </a:cubicBezTo>
                  <a:cubicBezTo>
                    <a:pt x="48481" y="0"/>
                    <a:pt x="0" y="48529"/>
                    <a:pt x="0" y="108440"/>
                  </a:cubicBezTo>
                  <a:cubicBezTo>
                    <a:pt x="0" y="168350"/>
                    <a:pt x="48578" y="216880"/>
                    <a:pt x="108391" y="21688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ABEA751C-0FB2-1B73-2DDF-2F8C3620BC22}"/>
                </a:ext>
              </a:extLst>
            </p:cNvPr>
            <p:cNvSpPr/>
            <p:nvPr/>
          </p:nvSpPr>
          <p:spPr>
            <a:xfrm>
              <a:off x="5976468" y="6585133"/>
              <a:ext cx="272285" cy="272237"/>
            </a:xfrm>
            <a:custGeom>
              <a:avLst/>
              <a:gdLst>
                <a:gd name="connsiteX0" fmla="*/ 136094 w 272285"/>
                <a:gd name="connsiteY0" fmla="*/ 272237 h 272237"/>
                <a:gd name="connsiteX1" fmla="*/ 272286 w 272285"/>
                <a:gd name="connsiteY1" fmla="*/ 136143 h 272237"/>
                <a:gd name="connsiteX2" fmla="*/ 136094 w 272285"/>
                <a:gd name="connsiteY2" fmla="*/ 0 h 272237"/>
                <a:gd name="connsiteX3" fmla="*/ 0 w 272285"/>
                <a:gd name="connsiteY3" fmla="*/ 136143 h 272237"/>
                <a:gd name="connsiteX4" fmla="*/ 136094 w 272285"/>
                <a:gd name="connsiteY4" fmla="*/ 272237 h 27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5" h="272237">
                  <a:moveTo>
                    <a:pt x="136094" y="272237"/>
                  </a:moveTo>
                  <a:cubicBezTo>
                    <a:pt x="211261" y="272237"/>
                    <a:pt x="272286" y="211310"/>
                    <a:pt x="272286" y="136143"/>
                  </a:cubicBezTo>
                  <a:cubicBezTo>
                    <a:pt x="272286" y="60976"/>
                    <a:pt x="211310" y="0"/>
                    <a:pt x="136094" y="0"/>
                  </a:cubicBezTo>
                  <a:cubicBezTo>
                    <a:pt x="60879" y="0"/>
                    <a:pt x="0" y="60928"/>
                    <a:pt x="0" y="136143"/>
                  </a:cubicBezTo>
                  <a:cubicBezTo>
                    <a:pt x="0" y="211358"/>
                    <a:pt x="60928" y="272237"/>
                    <a:pt x="136094" y="27223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49060652-F900-81A1-95DA-C96795AF14DD}"/>
                </a:ext>
              </a:extLst>
            </p:cNvPr>
            <p:cNvSpPr/>
            <p:nvPr/>
          </p:nvSpPr>
          <p:spPr>
            <a:xfrm>
              <a:off x="6810810" y="6587409"/>
              <a:ext cx="267684" cy="267684"/>
            </a:xfrm>
            <a:custGeom>
              <a:avLst/>
              <a:gdLst>
                <a:gd name="connsiteX0" fmla="*/ 133818 w 267684"/>
                <a:gd name="connsiteY0" fmla="*/ 267685 h 267684"/>
                <a:gd name="connsiteX1" fmla="*/ 267685 w 267684"/>
                <a:gd name="connsiteY1" fmla="*/ 133867 h 267684"/>
                <a:gd name="connsiteX2" fmla="*/ 133818 w 267684"/>
                <a:gd name="connsiteY2" fmla="*/ 0 h 267684"/>
                <a:gd name="connsiteX3" fmla="*/ 0 w 267684"/>
                <a:gd name="connsiteY3" fmla="*/ 133867 h 267684"/>
                <a:gd name="connsiteX4" fmla="*/ 133818 w 267684"/>
                <a:gd name="connsiteY4" fmla="*/ 267685 h 26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84" h="267684">
                  <a:moveTo>
                    <a:pt x="133818" y="267685"/>
                  </a:moveTo>
                  <a:cubicBezTo>
                    <a:pt x="207725" y="267685"/>
                    <a:pt x="267685" y="207774"/>
                    <a:pt x="267685" y="133867"/>
                  </a:cubicBezTo>
                  <a:cubicBezTo>
                    <a:pt x="267685" y="59959"/>
                    <a:pt x="207725" y="0"/>
                    <a:pt x="133818" y="0"/>
                  </a:cubicBezTo>
                  <a:cubicBezTo>
                    <a:pt x="59910" y="0"/>
                    <a:pt x="0" y="59959"/>
                    <a:pt x="0" y="133867"/>
                  </a:cubicBezTo>
                  <a:cubicBezTo>
                    <a:pt x="0" y="207774"/>
                    <a:pt x="59959" y="267685"/>
                    <a:pt x="133818" y="26768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9601FBDE-23C0-270A-F7A1-76D6E9DD0A8B}"/>
                </a:ext>
              </a:extLst>
            </p:cNvPr>
            <p:cNvSpPr/>
            <p:nvPr/>
          </p:nvSpPr>
          <p:spPr>
            <a:xfrm>
              <a:off x="7675180" y="6619713"/>
              <a:ext cx="203075" cy="203075"/>
            </a:xfrm>
            <a:custGeom>
              <a:avLst/>
              <a:gdLst>
                <a:gd name="connsiteX0" fmla="*/ 101514 w 203075"/>
                <a:gd name="connsiteY0" fmla="*/ 203076 h 203075"/>
                <a:gd name="connsiteX1" fmla="*/ 203076 w 203075"/>
                <a:gd name="connsiteY1" fmla="*/ 101562 h 203075"/>
                <a:gd name="connsiteX2" fmla="*/ 101514 w 203075"/>
                <a:gd name="connsiteY2" fmla="*/ 0 h 203075"/>
                <a:gd name="connsiteX3" fmla="*/ 0 w 203075"/>
                <a:gd name="connsiteY3" fmla="*/ 101562 h 203075"/>
                <a:gd name="connsiteX4" fmla="*/ 101514 w 203075"/>
                <a:gd name="connsiteY4" fmla="*/ 203076 h 20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5" h="203075">
                  <a:moveTo>
                    <a:pt x="101514" y="203076"/>
                  </a:moveTo>
                  <a:cubicBezTo>
                    <a:pt x="157598" y="203076"/>
                    <a:pt x="203076" y="157598"/>
                    <a:pt x="203076" y="101562"/>
                  </a:cubicBezTo>
                  <a:cubicBezTo>
                    <a:pt x="203076" y="45526"/>
                    <a:pt x="157598" y="0"/>
                    <a:pt x="101514" y="0"/>
                  </a:cubicBezTo>
                  <a:cubicBezTo>
                    <a:pt x="45429" y="0"/>
                    <a:pt x="0" y="45477"/>
                    <a:pt x="0" y="101562"/>
                  </a:cubicBezTo>
                  <a:cubicBezTo>
                    <a:pt x="0" y="157646"/>
                    <a:pt x="45477" y="203076"/>
                    <a:pt x="101514" y="20307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1D109EBA-D84D-536F-D966-DA59176B3C68}"/>
                </a:ext>
              </a:extLst>
            </p:cNvPr>
            <p:cNvSpPr/>
            <p:nvPr/>
          </p:nvSpPr>
          <p:spPr>
            <a:xfrm>
              <a:off x="8567301" y="6679672"/>
              <a:ext cx="83061" cy="83060"/>
            </a:xfrm>
            <a:custGeom>
              <a:avLst/>
              <a:gdLst>
                <a:gd name="connsiteX0" fmla="*/ 41506 w 83061"/>
                <a:gd name="connsiteY0" fmla="*/ 83061 h 83060"/>
                <a:gd name="connsiteX1" fmla="*/ 83061 w 83061"/>
                <a:gd name="connsiteY1" fmla="*/ 41555 h 83060"/>
                <a:gd name="connsiteX2" fmla="*/ 41506 w 83061"/>
                <a:gd name="connsiteY2" fmla="*/ 0 h 83060"/>
                <a:gd name="connsiteX3" fmla="*/ 0 w 83061"/>
                <a:gd name="connsiteY3" fmla="*/ 41555 h 83060"/>
                <a:gd name="connsiteX4" fmla="*/ 41506 w 83061"/>
                <a:gd name="connsiteY4" fmla="*/ 83061 h 8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61" h="83060">
                  <a:moveTo>
                    <a:pt x="41506" y="83061"/>
                  </a:moveTo>
                  <a:cubicBezTo>
                    <a:pt x="64463" y="83061"/>
                    <a:pt x="83061" y="64511"/>
                    <a:pt x="83061" y="41555"/>
                  </a:cubicBezTo>
                  <a:cubicBezTo>
                    <a:pt x="83061" y="18598"/>
                    <a:pt x="64463" y="0"/>
                    <a:pt x="41506" y="0"/>
                  </a:cubicBezTo>
                  <a:cubicBezTo>
                    <a:pt x="18549" y="0"/>
                    <a:pt x="0" y="18598"/>
                    <a:pt x="0" y="41555"/>
                  </a:cubicBezTo>
                  <a:cubicBezTo>
                    <a:pt x="0" y="64511"/>
                    <a:pt x="18598" y="83061"/>
                    <a:pt x="41506" y="830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sp>
        <p:nvSpPr>
          <p:cNvPr id="98" name="Espace réservé du texte 97">
            <a:extLst>
              <a:ext uri="{FF2B5EF4-FFF2-40B4-BE49-F238E27FC236}">
                <a16:creationId xmlns:a16="http://schemas.microsoft.com/office/drawing/2014/main" id="{846E5B7F-1684-F4DF-2B8B-E44C2BCD2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6113" y="729045"/>
            <a:ext cx="4499797" cy="5400293"/>
          </a:xfrm>
        </p:spPr>
        <p:txBody>
          <a:bodyPr lIns="0" tIns="0" rIns="0" bIns="0"/>
          <a:lstStyle>
            <a:lvl1pPr marL="447675" indent="-447675">
              <a:spcBef>
                <a:spcPts val="3600"/>
              </a:spcBef>
              <a:spcAft>
                <a:spcPts val="2400"/>
              </a:spcAft>
              <a:buFont typeface="+mj-lt"/>
              <a:buAutoNum type="arabicPeriod"/>
              <a:defRPr/>
            </a:lvl1pPr>
            <a:lvl2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800">
                <a:solidFill>
                  <a:schemeClr val="tx1"/>
                </a:solidFill>
                <a:latin typeface="+mn-lt"/>
              </a:defRPr>
            </a:lvl2pPr>
            <a:lvl3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3pPr>
            <a:lvl4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4pPr>
            <a:lvl5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5pPr>
            <a:lvl6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6pPr>
            <a:lvl7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7pPr>
            <a:lvl8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8pPr>
            <a:lvl9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fr-BE" noProof="0"/>
              <a:t>Chapitre</a:t>
            </a:r>
          </a:p>
          <a:p>
            <a:pPr lvl="1"/>
            <a:r>
              <a:rPr lang="fr-BE" noProof="0"/>
              <a:t>Sous-titre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9660B9-2797-C123-FBA3-61EBCCEC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90" y="729045"/>
            <a:ext cx="6300023" cy="659989"/>
          </a:xfrm>
        </p:spPr>
        <p:txBody>
          <a:bodyPr/>
          <a:lstStyle/>
          <a:p>
            <a:r>
              <a:rPr lang="fr-FR"/>
              <a:t>Table des matières.</a:t>
            </a:r>
            <a:endParaRPr lang="fr-BE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29853DD-A90B-D0DA-AEDF-3C931596CF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B4F0A72-638C-472A-94F9-7425B865FBFA}" type="datetime1">
              <a:rPr lang="nl-BE" smtClean="0"/>
              <a:t>9/05/2025</a:t>
            </a:fld>
            <a:endParaRPr lang="fr-BE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6F35F6B-189D-B3EC-57C3-69E4143211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1FE7C2A-552D-CC0C-D3A0-7F470633AF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2D5F7A-C988-F366-3EBA-D68F78FE5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F38E20-2AA9-D0E5-A577-91AA5AD313B4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E5C73E6B-EABD-49EE-610E-87C5F5C52666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87" name="Image 86">
            <a:extLst>
              <a:ext uri="{FF2B5EF4-FFF2-40B4-BE49-F238E27FC236}">
                <a16:creationId xmlns:a16="http://schemas.microsoft.com/office/drawing/2014/main" id="{0F3CBE35-4110-045C-8DA8-5DB7A6EADA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88" name="ZoneTexte 87">
            <a:extLst>
              <a:ext uri="{FF2B5EF4-FFF2-40B4-BE49-F238E27FC236}">
                <a16:creationId xmlns:a16="http://schemas.microsoft.com/office/drawing/2014/main" id="{4E959BD9-EF97-4BEA-7113-D4A423597AEB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3605EA9D-8F48-47DA-A44F-232F4C9A41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7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 - V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e 84">
            <a:extLst>
              <a:ext uri="{FF2B5EF4-FFF2-40B4-BE49-F238E27FC236}">
                <a16:creationId xmlns:a16="http://schemas.microsoft.com/office/drawing/2014/main" id="{5BE06637-86AF-AEB4-4524-DDA6B5B8C78B}"/>
              </a:ext>
            </a:extLst>
          </p:cNvPr>
          <p:cNvGrpSpPr/>
          <p:nvPr userDrawn="1"/>
        </p:nvGrpSpPr>
        <p:grpSpPr>
          <a:xfrm>
            <a:off x="696090" y="2947988"/>
            <a:ext cx="3250956" cy="2652711"/>
            <a:chOff x="1894506" y="0"/>
            <a:chExt cx="8403858" cy="6857370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519A05B-F7A0-82A3-E0DB-91C2716AC0C9}"/>
                </a:ext>
              </a:extLst>
            </p:cNvPr>
            <p:cNvSpPr/>
            <p:nvPr/>
          </p:nvSpPr>
          <p:spPr>
            <a:xfrm>
              <a:off x="4406877" y="23102"/>
              <a:ext cx="83061" cy="83061"/>
            </a:xfrm>
            <a:custGeom>
              <a:avLst/>
              <a:gdLst>
                <a:gd name="connsiteX0" fmla="*/ 41506 w 83061"/>
                <a:gd name="connsiteY0" fmla="*/ 83061 h 83061"/>
                <a:gd name="connsiteX1" fmla="*/ 83061 w 83061"/>
                <a:gd name="connsiteY1" fmla="*/ 41506 h 83061"/>
                <a:gd name="connsiteX2" fmla="*/ 41506 w 83061"/>
                <a:gd name="connsiteY2" fmla="*/ 0 h 83061"/>
                <a:gd name="connsiteX3" fmla="*/ 0 w 83061"/>
                <a:gd name="connsiteY3" fmla="*/ 41506 h 83061"/>
                <a:gd name="connsiteX4" fmla="*/ 41506 w 83061"/>
                <a:gd name="connsiteY4" fmla="*/ 83061 h 8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61" h="83061">
                  <a:moveTo>
                    <a:pt x="41506" y="83061"/>
                  </a:moveTo>
                  <a:cubicBezTo>
                    <a:pt x="64463" y="83061"/>
                    <a:pt x="83061" y="64463"/>
                    <a:pt x="83061" y="41506"/>
                  </a:cubicBezTo>
                  <a:cubicBezTo>
                    <a:pt x="83061" y="18550"/>
                    <a:pt x="64512" y="0"/>
                    <a:pt x="41506" y="0"/>
                  </a:cubicBezTo>
                  <a:cubicBezTo>
                    <a:pt x="18501" y="0"/>
                    <a:pt x="0" y="18550"/>
                    <a:pt x="0" y="41506"/>
                  </a:cubicBezTo>
                  <a:cubicBezTo>
                    <a:pt x="0" y="64463"/>
                    <a:pt x="18598" y="83061"/>
                    <a:pt x="41506" y="830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D368D3C-C3AF-84AC-60DB-B4707AC0BD1D}"/>
                </a:ext>
              </a:extLst>
            </p:cNvPr>
            <p:cNvSpPr/>
            <p:nvPr/>
          </p:nvSpPr>
          <p:spPr>
            <a:xfrm>
              <a:off x="5215841" y="0"/>
              <a:ext cx="129217" cy="129217"/>
            </a:xfrm>
            <a:custGeom>
              <a:avLst/>
              <a:gdLst>
                <a:gd name="connsiteX0" fmla="*/ 64608 w 129217"/>
                <a:gd name="connsiteY0" fmla="*/ 129217 h 129217"/>
                <a:gd name="connsiteX1" fmla="*/ 129217 w 129217"/>
                <a:gd name="connsiteY1" fmla="*/ 64609 h 129217"/>
                <a:gd name="connsiteX2" fmla="*/ 64608 w 129217"/>
                <a:gd name="connsiteY2" fmla="*/ 0 h 129217"/>
                <a:gd name="connsiteX3" fmla="*/ 0 w 129217"/>
                <a:gd name="connsiteY3" fmla="*/ 64609 h 129217"/>
                <a:gd name="connsiteX4" fmla="*/ 64608 w 129217"/>
                <a:gd name="connsiteY4" fmla="*/ 129217 h 12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217" h="129217">
                  <a:moveTo>
                    <a:pt x="64608" y="129217"/>
                  </a:moveTo>
                  <a:cubicBezTo>
                    <a:pt x="100303" y="129217"/>
                    <a:pt x="129217" y="100255"/>
                    <a:pt x="129217" y="64609"/>
                  </a:cubicBezTo>
                  <a:cubicBezTo>
                    <a:pt x="129217" y="28962"/>
                    <a:pt x="100303" y="0"/>
                    <a:pt x="64608" y="0"/>
                  </a:cubicBezTo>
                  <a:cubicBezTo>
                    <a:pt x="28914" y="0"/>
                    <a:pt x="0" y="28914"/>
                    <a:pt x="0" y="64609"/>
                  </a:cubicBezTo>
                  <a:cubicBezTo>
                    <a:pt x="0" y="100303"/>
                    <a:pt x="28914" y="129217"/>
                    <a:pt x="64608" y="12921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17A38B-0E47-3DBA-84A0-706E68405397}"/>
                </a:ext>
              </a:extLst>
            </p:cNvPr>
            <p:cNvSpPr/>
            <p:nvPr/>
          </p:nvSpPr>
          <p:spPr>
            <a:xfrm>
              <a:off x="6052604" y="4649"/>
              <a:ext cx="119966" cy="119966"/>
            </a:xfrm>
            <a:custGeom>
              <a:avLst/>
              <a:gdLst>
                <a:gd name="connsiteX0" fmla="*/ 59959 w 119966"/>
                <a:gd name="connsiteY0" fmla="*/ 119967 h 119966"/>
                <a:gd name="connsiteX1" fmla="*/ 119967 w 119966"/>
                <a:gd name="connsiteY1" fmla="*/ 60008 h 119966"/>
                <a:gd name="connsiteX2" fmla="*/ 59959 w 119966"/>
                <a:gd name="connsiteY2" fmla="*/ 0 h 119966"/>
                <a:gd name="connsiteX3" fmla="*/ 0 w 119966"/>
                <a:gd name="connsiteY3" fmla="*/ 60008 h 119966"/>
                <a:gd name="connsiteX4" fmla="*/ 59959 w 119966"/>
                <a:gd name="connsiteY4" fmla="*/ 119967 h 1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66" h="119966">
                  <a:moveTo>
                    <a:pt x="59959" y="119967"/>
                  </a:moveTo>
                  <a:cubicBezTo>
                    <a:pt x="93135" y="119967"/>
                    <a:pt x="119967" y="93135"/>
                    <a:pt x="119967" y="60008"/>
                  </a:cubicBezTo>
                  <a:cubicBezTo>
                    <a:pt x="119967" y="26880"/>
                    <a:pt x="93087" y="0"/>
                    <a:pt x="59959" y="0"/>
                  </a:cubicBezTo>
                  <a:cubicBezTo>
                    <a:pt x="26832" y="0"/>
                    <a:pt x="0" y="26880"/>
                    <a:pt x="0" y="60008"/>
                  </a:cubicBezTo>
                  <a:cubicBezTo>
                    <a:pt x="0" y="93135"/>
                    <a:pt x="26880" y="119967"/>
                    <a:pt x="59959" y="11996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3D69FE3-7291-E63A-8FF7-97965BBE4F51}"/>
                </a:ext>
              </a:extLst>
            </p:cNvPr>
            <p:cNvSpPr/>
            <p:nvPr/>
          </p:nvSpPr>
          <p:spPr>
            <a:xfrm>
              <a:off x="6919249" y="39230"/>
              <a:ext cx="50805" cy="50756"/>
            </a:xfrm>
            <a:custGeom>
              <a:avLst/>
              <a:gdLst>
                <a:gd name="connsiteX0" fmla="*/ 25378 w 50805"/>
                <a:gd name="connsiteY0" fmla="*/ 50757 h 50756"/>
                <a:gd name="connsiteX1" fmla="*/ 50805 w 50805"/>
                <a:gd name="connsiteY1" fmla="*/ 25378 h 50756"/>
                <a:gd name="connsiteX2" fmla="*/ 25378 w 50805"/>
                <a:gd name="connsiteY2" fmla="*/ 0 h 50756"/>
                <a:gd name="connsiteX3" fmla="*/ 0 w 50805"/>
                <a:gd name="connsiteY3" fmla="*/ 25378 h 50756"/>
                <a:gd name="connsiteX4" fmla="*/ 25378 w 50805"/>
                <a:gd name="connsiteY4" fmla="*/ 50757 h 5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05" h="50756">
                  <a:moveTo>
                    <a:pt x="25378" y="50757"/>
                  </a:moveTo>
                  <a:cubicBezTo>
                    <a:pt x="39375" y="50757"/>
                    <a:pt x="50805" y="39424"/>
                    <a:pt x="50805" y="25378"/>
                  </a:cubicBezTo>
                  <a:cubicBezTo>
                    <a:pt x="50805" y="11333"/>
                    <a:pt x="39375" y="0"/>
                    <a:pt x="25378" y="0"/>
                  </a:cubicBezTo>
                  <a:cubicBezTo>
                    <a:pt x="11381" y="0"/>
                    <a:pt x="0" y="11382"/>
                    <a:pt x="0" y="25378"/>
                  </a:cubicBezTo>
                  <a:cubicBezTo>
                    <a:pt x="0" y="39375"/>
                    <a:pt x="11333" y="50757"/>
                    <a:pt x="25378" y="5075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9E98B14-C807-135C-D4A1-8290DBF447E0}"/>
                </a:ext>
              </a:extLst>
            </p:cNvPr>
            <p:cNvSpPr/>
            <p:nvPr/>
          </p:nvSpPr>
          <p:spPr>
            <a:xfrm>
              <a:off x="2747300" y="859816"/>
              <a:ext cx="73810" cy="73810"/>
            </a:xfrm>
            <a:custGeom>
              <a:avLst/>
              <a:gdLst>
                <a:gd name="connsiteX0" fmla="*/ 36905 w 73810"/>
                <a:gd name="connsiteY0" fmla="*/ 73811 h 73810"/>
                <a:gd name="connsiteX1" fmla="*/ 73811 w 73810"/>
                <a:gd name="connsiteY1" fmla="*/ 36905 h 73810"/>
                <a:gd name="connsiteX2" fmla="*/ 36905 w 73810"/>
                <a:gd name="connsiteY2" fmla="*/ 0 h 73810"/>
                <a:gd name="connsiteX3" fmla="*/ 0 w 73810"/>
                <a:gd name="connsiteY3" fmla="*/ 36905 h 73810"/>
                <a:gd name="connsiteX4" fmla="*/ 36905 w 73810"/>
                <a:gd name="connsiteY4" fmla="*/ 73811 h 7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810" h="73810">
                  <a:moveTo>
                    <a:pt x="36905" y="73811"/>
                  </a:moveTo>
                  <a:cubicBezTo>
                    <a:pt x="57295" y="73811"/>
                    <a:pt x="73811" y="57295"/>
                    <a:pt x="73811" y="36905"/>
                  </a:cubicBezTo>
                  <a:cubicBezTo>
                    <a:pt x="73811" y="16515"/>
                    <a:pt x="57295" y="0"/>
                    <a:pt x="36905" y="0"/>
                  </a:cubicBezTo>
                  <a:cubicBezTo>
                    <a:pt x="16515" y="0"/>
                    <a:pt x="0" y="16515"/>
                    <a:pt x="0" y="36905"/>
                  </a:cubicBezTo>
                  <a:cubicBezTo>
                    <a:pt x="0" y="57295"/>
                    <a:pt x="16515" y="73811"/>
                    <a:pt x="36905" y="738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3CB0F22-7AE1-8D86-D222-9C269DBA16EF}"/>
                </a:ext>
              </a:extLst>
            </p:cNvPr>
            <p:cNvSpPr/>
            <p:nvPr/>
          </p:nvSpPr>
          <p:spPr>
            <a:xfrm>
              <a:off x="3496352" y="776755"/>
              <a:ext cx="239933" cy="239933"/>
            </a:xfrm>
            <a:custGeom>
              <a:avLst/>
              <a:gdLst>
                <a:gd name="connsiteX0" fmla="*/ 119967 w 239933"/>
                <a:gd name="connsiteY0" fmla="*/ 239933 h 239933"/>
                <a:gd name="connsiteX1" fmla="*/ 239933 w 239933"/>
                <a:gd name="connsiteY1" fmla="*/ 119967 h 239933"/>
                <a:gd name="connsiteX2" fmla="*/ 119967 w 239933"/>
                <a:gd name="connsiteY2" fmla="*/ 0 h 239933"/>
                <a:gd name="connsiteX3" fmla="*/ 0 w 239933"/>
                <a:gd name="connsiteY3" fmla="*/ 119967 h 239933"/>
                <a:gd name="connsiteX4" fmla="*/ 119967 w 239933"/>
                <a:gd name="connsiteY4" fmla="*/ 239933 h 23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33" h="239933">
                  <a:moveTo>
                    <a:pt x="119967" y="239933"/>
                  </a:moveTo>
                  <a:cubicBezTo>
                    <a:pt x="186222" y="239933"/>
                    <a:pt x="239933" y="186222"/>
                    <a:pt x="239933" y="119967"/>
                  </a:cubicBezTo>
                  <a:cubicBezTo>
                    <a:pt x="239933" y="53711"/>
                    <a:pt x="186270" y="0"/>
                    <a:pt x="119967" y="0"/>
                  </a:cubicBezTo>
                  <a:cubicBezTo>
                    <a:pt x="53663" y="0"/>
                    <a:pt x="0" y="53711"/>
                    <a:pt x="0" y="119967"/>
                  </a:cubicBezTo>
                  <a:cubicBezTo>
                    <a:pt x="0" y="186222"/>
                    <a:pt x="53711" y="239933"/>
                    <a:pt x="119967" y="2399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8851620-934A-0257-158E-5E3BACCC0C32}"/>
                </a:ext>
              </a:extLst>
            </p:cNvPr>
            <p:cNvSpPr/>
            <p:nvPr/>
          </p:nvSpPr>
          <p:spPr>
            <a:xfrm>
              <a:off x="4268458" y="716699"/>
              <a:ext cx="359899" cy="359948"/>
            </a:xfrm>
            <a:custGeom>
              <a:avLst/>
              <a:gdLst>
                <a:gd name="connsiteX0" fmla="*/ 179926 w 359899"/>
                <a:gd name="connsiteY0" fmla="*/ 359948 h 359948"/>
                <a:gd name="connsiteX1" fmla="*/ 359900 w 359899"/>
                <a:gd name="connsiteY1" fmla="*/ 179974 h 359948"/>
                <a:gd name="connsiteX2" fmla="*/ 179926 w 359899"/>
                <a:gd name="connsiteY2" fmla="*/ 0 h 359948"/>
                <a:gd name="connsiteX3" fmla="*/ 0 w 359899"/>
                <a:gd name="connsiteY3" fmla="*/ 179974 h 359948"/>
                <a:gd name="connsiteX4" fmla="*/ 179926 w 359899"/>
                <a:gd name="connsiteY4" fmla="*/ 359948 h 35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899" h="359948">
                  <a:moveTo>
                    <a:pt x="179926" y="359948"/>
                  </a:moveTo>
                  <a:cubicBezTo>
                    <a:pt x="279357" y="359948"/>
                    <a:pt x="359900" y="279357"/>
                    <a:pt x="359900" y="179974"/>
                  </a:cubicBezTo>
                  <a:cubicBezTo>
                    <a:pt x="359900" y="80591"/>
                    <a:pt x="279357" y="0"/>
                    <a:pt x="179926" y="0"/>
                  </a:cubicBezTo>
                  <a:cubicBezTo>
                    <a:pt x="80494" y="0"/>
                    <a:pt x="0" y="80591"/>
                    <a:pt x="0" y="179974"/>
                  </a:cubicBezTo>
                  <a:cubicBezTo>
                    <a:pt x="0" y="279357"/>
                    <a:pt x="80543" y="359948"/>
                    <a:pt x="179926" y="35994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18B13593-1895-4B07-D9B4-5D4DE5563461}"/>
                </a:ext>
              </a:extLst>
            </p:cNvPr>
            <p:cNvSpPr/>
            <p:nvPr/>
          </p:nvSpPr>
          <p:spPr>
            <a:xfrm>
              <a:off x="5068219" y="684395"/>
              <a:ext cx="424508" cy="424556"/>
            </a:xfrm>
            <a:custGeom>
              <a:avLst/>
              <a:gdLst>
                <a:gd name="connsiteX0" fmla="*/ 212230 w 424508"/>
                <a:gd name="connsiteY0" fmla="*/ 424557 h 424556"/>
                <a:gd name="connsiteX1" fmla="*/ 424508 w 424508"/>
                <a:gd name="connsiteY1" fmla="*/ 212278 h 424556"/>
                <a:gd name="connsiteX2" fmla="*/ 212230 w 424508"/>
                <a:gd name="connsiteY2" fmla="*/ 0 h 424556"/>
                <a:gd name="connsiteX3" fmla="*/ 0 w 424508"/>
                <a:gd name="connsiteY3" fmla="*/ 212278 h 424556"/>
                <a:gd name="connsiteX4" fmla="*/ 212230 w 424508"/>
                <a:gd name="connsiteY4" fmla="*/ 424557 h 42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508" h="424556">
                  <a:moveTo>
                    <a:pt x="212230" y="424557"/>
                  </a:moveTo>
                  <a:cubicBezTo>
                    <a:pt x="329484" y="424557"/>
                    <a:pt x="424508" y="329484"/>
                    <a:pt x="424508" y="212278"/>
                  </a:cubicBezTo>
                  <a:cubicBezTo>
                    <a:pt x="424508" y="95072"/>
                    <a:pt x="329533" y="0"/>
                    <a:pt x="212230" y="0"/>
                  </a:cubicBezTo>
                  <a:cubicBezTo>
                    <a:pt x="94927" y="0"/>
                    <a:pt x="0" y="95024"/>
                    <a:pt x="0" y="212278"/>
                  </a:cubicBezTo>
                  <a:cubicBezTo>
                    <a:pt x="0" y="329533"/>
                    <a:pt x="95024" y="424557"/>
                    <a:pt x="212230" y="42455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7131E6E-8C0D-54D9-89DF-4A68DAA6763C}"/>
                </a:ext>
              </a:extLst>
            </p:cNvPr>
            <p:cNvSpPr/>
            <p:nvPr/>
          </p:nvSpPr>
          <p:spPr>
            <a:xfrm>
              <a:off x="5904885" y="689044"/>
              <a:ext cx="415354" cy="415306"/>
            </a:xfrm>
            <a:custGeom>
              <a:avLst/>
              <a:gdLst>
                <a:gd name="connsiteX0" fmla="*/ 207677 w 415354"/>
                <a:gd name="connsiteY0" fmla="*/ 415306 h 415306"/>
                <a:gd name="connsiteX1" fmla="*/ 415355 w 415354"/>
                <a:gd name="connsiteY1" fmla="*/ 207677 h 415306"/>
                <a:gd name="connsiteX2" fmla="*/ 207677 w 415354"/>
                <a:gd name="connsiteY2" fmla="*/ 0 h 415306"/>
                <a:gd name="connsiteX3" fmla="*/ 0 w 415354"/>
                <a:gd name="connsiteY3" fmla="*/ 207677 h 415306"/>
                <a:gd name="connsiteX4" fmla="*/ 207677 w 415354"/>
                <a:gd name="connsiteY4" fmla="*/ 415306 h 41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354" h="415306">
                  <a:moveTo>
                    <a:pt x="207677" y="415306"/>
                  </a:moveTo>
                  <a:cubicBezTo>
                    <a:pt x="322413" y="415306"/>
                    <a:pt x="415355" y="322316"/>
                    <a:pt x="415355" y="207677"/>
                  </a:cubicBezTo>
                  <a:cubicBezTo>
                    <a:pt x="415355" y="93038"/>
                    <a:pt x="322413" y="0"/>
                    <a:pt x="207677" y="0"/>
                  </a:cubicBezTo>
                  <a:cubicBezTo>
                    <a:pt x="92941" y="0"/>
                    <a:pt x="0" y="92941"/>
                    <a:pt x="0" y="207677"/>
                  </a:cubicBezTo>
                  <a:cubicBezTo>
                    <a:pt x="0" y="322413"/>
                    <a:pt x="92990" y="415306"/>
                    <a:pt x="207677" y="41530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DFB8825D-A7C4-0542-3E6C-AD9AADB05EA7}"/>
                </a:ext>
              </a:extLst>
            </p:cNvPr>
            <p:cNvSpPr/>
            <p:nvPr/>
          </p:nvSpPr>
          <p:spPr>
            <a:xfrm>
              <a:off x="6773904" y="725998"/>
              <a:ext cx="341495" cy="341447"/>
            </a:xfrm>
            <a:custGeom>
              <a:avLst/>
              <a:gdLst>
                <a:gd name="connsiteX0" fmla="*/ 170724 w 341495"/>
                <a:gd name="connsiteY0" fmla="*/ 341447 h 341447"/>
                <a:gd name="connsiteX1" fmla="*/ 341496 w 341495"/>
                <a:gd name="connsiteY1" fmla="*/ 170724 h 341447"/>
                <a:gd name="connsiteX2" fmla="*/ 170724 w 341495"/>
                <a:gd name="connsiteY2" fmla="*/ 0 h 341447"/>
                <a:gd name="connsiteX3" fmla="*/ 0 w 341495"/>
                <a:gd name="connsiteY3" fmla="*/ 170724 h 341447"/>
                <a:gd name="connsiteX4" fmla="*/ 170724 w 341495"/>
                <a:gd name="connsiteY4" fmla="*/ 341447 h 34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495" h="341447">
                  <a:moveTo>
                    <a:pt x="170724" y="341447"/>
                  </a:moveTo>
                  <a:cubicBezTo>
                    <a:pt x="265069" y="341447"/>
                    <a:pt x="341496" y="265021"/>
                    <a:pt x="341496" y="170724"/>
                  </a:cubicBezTo>
                  <a:cubicBezTo>
                    <a:pt x="341496" y="76426"/>
                    <a:pt x="265021" y="0"/>
                    <a:pt x="170724" y="0"/>
                  </a:cubicBezTo>
                  <a:cubicBezTo>
                    <a:pt x="76426" y="0"/>
                    <a:pt x="0" y="76426"/>
                    <a:pt x="0" y="170724"/>
                  </a:cubicBezTo>
                  <a:cubicBezTo>
                    <a:pt x="0" y="265021"/>
                    <a:pt x="76475" y="341447"/>
                    <a:pt x="170724" y="34144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B8485C6-9A5E-A48E-D309-2D3E202BDAAD}"/>
                </a:ext>
              </a:extLst>
            </p:cNvPr>
            <p:cNvSpPr/>
            <p:nvPr/>
          </p:nvSpPr>
          <p:spPr>
            <a:xfrm>
              <a:off x="7668302" y="788282"/>
              <a:ext cx="216831" cy="216879"/>
            </a:xfrm>
            <a:custGeom>
              <a:avLst/>
              <a:gdLst>
                <a:gd name="connsiteX0" fmla="*/ 108391 w 216831"/>
                <a:gd name="connsiteY0" fmla="*/ 216879 h 216879"/>
                <a:gd name="connsiteX1" fmla="*/ 216831 w 216831"/>
                <a:gd name="connsiteY1" fmla="*/ 108440 h 216879"/>
                <a:gd name="connsiteX2" fmla="*/ 108391 w 216831"/>
                <a:gd name="connsiteY2" fmla="*/ 0 h 216879"/>
                <a:gd name="connsiteX3" fmla="*/ 0 w 216831"/>
                <a:gd name="connsiteY3" fmla="*/ 108440 h 216879"/>
                <a:gd name="connsiteX4" fmla="*/ 108391 w 216831"/>
                <a:gd name="connsiteY4" fmla="*/ 216879 h 21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31" h="216879">
                  <a:moveTo>
                    <a:pt x="108391" y="216879"/>
                  </a:moveTo>
                  <a:cubicBezTo>
                    <a:pt x="168302" y="216879"/>
                    <a:pt x="216831" y="168302"/>
                    <a:pt x="216831" y="108440"/>
                  </a:cubicBezTo>
                  <a:cubicBezTo>
                    <a:pt x="216831" y="48577"/>
                    <a:pt x="168302" y="0"/>
                    <a:pt x="108391" y="0"/>
                  </a:cubicBezTo>
                  <a:cubicBezTo>
                    <a:pt x="48481" y="0"/>
                    <a:pt x="0" y="48529"/>
                    <a:pt x="0" y="108440"/>
                  </a:cubicBezTo>
                  <a:cubicBezTo>
                    <a:pt x="0" y="168350"/>
                    <a:pt x="48529" y="216879"/>
                    <a:pt x="108391" y="21687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1F587BA9-812A-8291-0B80-4CA1DB197B29}"/>
                </a:ext>
              </a:extLst>
            </p:cNvPr>
            <p:cNvSpPr/>
            <p:nvPr/>
          </p:nvSpPr>
          <p:spPr>
            <a:xfrm>
              <a:off x="8585801" y="873620"/>
              <a:ext cx="46156" cy="46155"/>
            </a:xfrm>
            <a:custGeom>
              <a:avLst/>
              <a:gdLst>
                <a:gd name="connsiteX0" fmla="*/ 23005 w 46156"/>
                <a:gd name="connsiteY0" fmla="*/ 46156 h 46155"/>
                <a:gd name="connsiteX1" fmla="*/ 46156 w 46156"/>
                <a:gd name="connsiteY1" fmla="*/ 23102 h 46155"/>
                <a:gd name="connsiteX2" fmla="*/ 23005 w 46156"/>
                <a:gd name="connsiteY2" fmla="*/ 0 h 46155"/>
                <a:gd name="connsiteX3" fmla="*/ 0 w 46156"/>
                <a:gd name="connsiteY3" fmla="*/ 23102 h 46155"/>
                <a:gd name="connsiteX4" fmla="*/ 23005 w 46156"/>
                <a:gd name="connsiteY4" fmla="*/ 46156 h 4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56" h="46155">
                  <a:moveTo>
                    <a:pt x="23005" y="46156"/>
                  </a:moveTo>
                  <a:cubicBezTo>
                    <a:pt x="35743" y="46156"/>
                    <a:pt x="46156" y="35840"/>
                    <a:pt x="46156" y="23102"/>
                  </a:cubicBezTo>
                  <a:cubicBezTo>
                    <a:pt x="46156" y="10364"/>
                    <a:pt x="35791" y="0"/>
                    <a:pt x="23005" y="0"/>
                  </a:cubicBezTo>
                  <a:cubicBezTo>
                    <a:pt x="10219" y="0"/>
                    <a:pt x="0" y="10316"/>
                    <a:pt x="0" y="23102"/>
                  </a:cubicBezTo>
                  <a:cubicBezTo>
                    <a:pt x="0" y="35888"/>
                    <a:pt x="10268" y="46156"/>
                    <a:pt x="23005" y="461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DA783C66-7574-CC94-95F4-6367104DFB54}"/>
                </a:ext>
              </a:extLst>
            </p:cNvPr>
            <p:cNvSpPr/>
            <p:nvPr/>
          </p:nvSpPr>
          <p:spPr>
            <a:xfrm>
              <a:off x="1947587" y="1724186"/>
              <a:ext cx="9202" cy="9202"/>
            </a:xfrm>
            <a:custGeom>
              <a:avLst/>
              <a:gdLst>
                <a:gd name="connsiteX0" fmla="*/ 4601 w 9202"/>
                <a:gd name="connsiteY0" fmla="*/ 9202 h 9202"/>
                <a:gd name="connsiteX1" fmla="*/ 9202 w 9202"/>
                <a:gd name="connsiteY1" fmla="*/ 4601 h 9202"/>
                <a:gd name="connsiteX2" fmla="*/ 4601 w 9202"/>
                <a:gd name="connsiteY2" fmla="*/ 0 h 9202"/>
                <a:gd name="connsiteX3" fmla="*/ 0 w 9202"/>
                <a:gd name="connsiteY3" fmla="*/ 4601 h 9202"/>
                <a:gd name="connsiteX4" fmla="*/ 4601 w 9202"/>
                <a:gd name="connsiteY4" fmla="*/ 9202 h 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2" h="9202">
                  <a:moveTo>
                    <a:pt x="4601" y="9202"/>
                  </a:moveTo>
                  <a:cubicBezTo>
                    <a:pt x="7168" y="9202"/>
                    <a:pt x="9202" y="7120"/>
                    <a:pt x="9202" y="4601"/>
                  </a:cubicBezTo>
                  <a:cubicBezTo>
                    <a:pt x="9202" y="2083"/>
                    <a:pt x="7168" y="0"/>
                    <a:pt x="4601" y="0"/>
                  </a:cubicBezTo>
                  <a:cubicBezTo>
                    <a:pt x="2034" y="0"/>
                    <a:pt x="0" y="2083"/>
                    <a:pt x="0" y="4601"/>
                  </a:cubicBezTo>
                  <a:cubicBezTo>
                    <a:pt x="0" y="7120"/>
                    <a:pt x="2034" y="9202"/>
                    <a:pt x="4601" y="920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4C9D8E8-0CCA-03A5-6CA1-7E7C7FAC882E}"/>
                </a:ext>
              </a:extLst>
            </p:cNvPr>
            <p:cNvSpPr/>
            <p:nvPr/>
          </p:nvSpPr>
          <p:spPr>
            <a:xfrm>
              <a:off x="2661914" y="1606447"/>
              <a:ext cx="244582" cy="244582"/>
            </a:xfrm>
            <a:custGeom>
              <a:avLst/>
              <a:gdLst>
                <a:gd name="connsiteX0" fmla="*/ 122291 w 244582"/>
                <a:gd name="connsiteY0" fmla="*/ 244583 h 244582"/>
                <a:gd name="connsiteX1" fmla="*/ 244583 w 244582"/>
                <a:gd name="connsiteY1" fmla="*/ 122291 h 244582"/>
                <a:gd name="connsiteX2" fmla="*/ 122291 w 244582"/>
                <a:gd name="connsiteY2" fmla="*/ 0 h 244582"/>
                <a:gd name="connsiteX3" fmla="*/ 0 w 244582"/>
                <a:gd name="connsiteY3" fmla="*/ 122291 h 244582"/>
                <a:gd name="connsiteX4" fmla="*/ 122291 w 244582"/>
                <a:gd name="connsiteY4" fmla="*/ 244583 h 24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582" h="244582">
                  <a:moveTo>
                    <a:pt x="122291" y="244583"/>
                  </a:moveTo>
                  <a:cubicBezTo>
                    <a:pt x="189854" y="244583"/>
                    <a:pt x="244583" y="189854"/>
                    <a:pt x="244583" y="122291"/>
                  </a:cubicBezTo>
                  <a:cubicBezTo>
                    <a:pt x="244583" y="54728"/>
                    <a:pt x="189854" y="0"/>
                    <a:pt x="122291" y="0"/>
                  </a:cubicBezTo>
                  <a:cubicBezTo>
                    <a:pt x="54728" y="0"/>
                    <a:pt x="0" y="54728"/>
                    <a:pt x="0" y="122291"/>
                  </a:cubicBezTo>
                  <a:cubicBezTo>
                    <a:pt x="0" y="189854"/>
                    <a:pt x="54777" y="244583"/>
                    <a:pt x="122291" y="24458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FFE18B6-0A3E-4988-5F99-584287F73401}"/>
                </a:ext>
              </a:extLst>
            </p:cNvPr>
            <p:cNvSpPr/>
            <p:nvPr/>
          </p:nvSpPr>
          <p:spPr>
            <a:xfrm>
              <a:off x="3394838" y="1507307"/>
              <a:ext cx="443009" cy="442960"/>
            </a:xfrm>
            <a:custGeom>
              <a:avLst/>
              <a:gdLst>
                <a:gd name="connsiteX0" fmla="*/ 221481 w 443009"/>
                <a:gd name="connsiteY0" fmla="*/ 442961 h 442960"/>
                <a:gd name="connsiteX1" fmla="*/ 443009 w 443009"/>
                <a:gd name="connsiteY1" fmla="*/ 221481 h 442960"/>
                <a:gd name="connsiteX2" fmla="*/ 221481 w 443009"/>
                <a:gd name="connsiteY2" fmla="*/ 0 h 442960"/>
                <a:gd name="connsiteX3" fmla="*/ 0 w 443009"/>
                <a:gd name="connsiteY3" fmla="*/ 221481 h 442960"/>
                <a:gd name="connsiteX4" fmla="*/ 221481 w 443009"/>
                <a:gd name="connsiteY4" fmla="*/ 442961 h 44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009" h="442960">
                  <a:moveTo>
                    <a:pt x="221481" y="442961"/>
                  </a:moveTo>
                  <a:cubicBezTo>
                    <a:pt x="343820" y="442961"/>
                    <a:pt x="443009" y="343772"/>
                    <a:pt x="443009" y="221481"/>
                  </a:cubicBezTo>
                  <a:cubicBezTo>
                    <a:pt x="443009" y="99189"/>
                    <a:pt x="343820" y="0"/>
                    <a:pt x="221481" y="0"/>
                  </a:cubicBezTo>
                  <a:cubicBezTo>
                    <a:pt x="99141" y="0"/>
                    <a:pt x="0" y="99189"/>
                    <a:pt x="0" y="221481"/>
                  </a:cubicBezTo>
                  <a:cubicBezTo>
                    <a:pt x="0" y="343772"/>
                    <a:pt x="99189" y="442961"/>
                    <a:pt x="221481" y="4429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5DCB8EA1-899B-5A5B-1267-6A9BE831B376}"/>
                </a:ext>
              </a:extLst>
            </p:cNvPr>
            <p:cNvSpPr/>
            <p:nvPr/>
          </p:nvSpPr>
          <p:spPr>
            <a:xfrm>
              <a:off x="4150816" y="1431074"/>
              <a:ext cx="595231" cy="595328"/>
            </a:xfrm>
            <a:custGeom>
              <a:avLst/>
              <a:gdLst>
                <a:gd name="connsiteX0" fmla="*/ 297567 w 595231"/>
                <a:gd name="connsiteY0" fmla="*/ 595329 h 595328"/>
                <a:gd name="connsiteX1" fmla="*/ 595232 w 595231"/>
                <a:gd name="connsiteY1" fmla="*/ 297664 h 595328"/>
                <a:gd name="connsiteX2" fmla="*/ 297567 w 595231"/>
                <a:gd name="connsiteY2" fmla="*/ 0 h 595328"/>
                <a:gd name="connsiteX3" fmla="*/ 0 w 595231"/>
                <a:gd name="connsiteY3" fmla="*/ 297664 h 595328"/>
                <a:gd name="connsiteX4" fmla="*/ 297567 w 595231"/>
                <a:gd name="connsiteY4" fmla="*/ 595329 h 595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31" h="595328">
                  <a:moveTo>
                    <a:pt x="297567" y="595329"/>
                  </a:moveTo>
                  <a:cubicBezTo>
                    <a:pt x="461995" y="595329"/>
                    <a:pt x="595232" y="462092"/>
                    <a:pt x="595232" y="297664"/>
                  </a:cubicBezTo>
                  <a:cubicBezTo>
                    <a:pt x="595232" y="133237"/>
                    <a:pt x="461995" y="0"/>
                    <a:pt x="297567" y="0"/>
                  </a:cubicBezTo>
                  <a:cubicBezTo>
                    <a:pt x="133140" y="0"/>
                    <a:pt x="0" y="133237"/>
                    <a:pt x="0" y="297664"/>
                  </a:cubicBezTo>
                  <a:cubicBezTo>
                    <a:pt x="0" y="462092"/>
                    <a:pt x="133286" y="595329"/>
                    <a:pt x="297567" y="59532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4B1839EF-7307-D6D3-65FB-A1E6FF5D70AF}"/>
                </a:ext>
              </a:extLst>
            </p:cNvPr>
            <p:cNvSpPr/>
            <p:nvPr/>
          </p:nvSpPr>
          <p:spPr>
            <a:xfrm>
              <a:off x="4934353" y="1382690"/>
              <a:ext cx="692241" cy="692193"/>
            </a:xfrm>
            <a:custGeom>
              <a:avLst/>
              <a:gdLst>
                <a:gd name="connsiteX0" fmla="*/ 346096 w 692241"/>
                <a:gd name="connsiteY0" fmla="*/ 692193 h 692193"/>
                <a:gd name="connsiteX1" fmla="*/ 692241 w 692241"/>
                <a:gd name="connsiteY1" fmla="*/ 346097 h 692193"/>
                <a:gd name="connsiteX2" fmla="*/ 346096 w 692241"/>
                <a:gd name="connsiteY2" fmla="*/ 0 h 692193"/>
                <a:gd name="connsiteX3" fmla="*/ 0 w 692241"/>
                <a:gd name="connsiteY3" fmla="*/ 346097 h 692193"/>
                <a:gd name="connsiteX4" fmla="*/ 346096 w 692241"/>
                <a:gd name="connsiteY4" fmla="*/ 692193 h 6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241" h="692193">
                  <a:moveTo>
                    <a:pt x="346096" y="692193"/>
                  </a:moveTo>
                  <a:cubicBezTo>
                    <a:pt x="537210" y="692193"/>
                    <a:pt x="692241" y="537259"/>
                    <a:pt x="692241" y="346097"/>
                  </a:cubicBezTo>
                  <a:cubicBezTo>
                    <a:pt x="692241" y="154935"/>
                    <a:pt x="537210" y="0"/>
                    <a:pt x="346096" y="0"/>
                  </a:cubicBezTo>
                  <a:cubicBezTo>
                    <a:pt x="154983" y="0"/>
                    <a:pt x="0" y="154935"/>
                    <a:pt x="0" y="346097"/>
                  </a:cubicBezTo>
                  <a:cubicBezTo>
                    <a:pt x="0" y="537259"/>
                    <a:pt x="154935" y="692193"/>
                    <a:pt x="346096" y="69219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933A5749-768D-D9D4-F3E4-8E4FE5FFED53}"/>
                </a:ext>
              </a:extLst>
            </p:cNvPr>
            <p:cNvSpPr/>
            <p:nvPr/>
          </p:nvSpPr>
          <p:spPr>
            <a:xfrm>
              <a:off x="5764190" y="1380317"/>
              <a:ext cx="696794" cy="696842"/>
            </a:xfrm>
            <a:custGeom>
              <a:avLst/>
              <a:gdLst>
                <a:gd name="connsiteX0" fmla="*/ 348373 w 696794"/>
                <a:gd name="connsiteY0" fmla="*/ 696843 h 696842"/>
                <a:gd name="connsiteX1" fmla="*/ 696794 w 696794"/>
                <a:gd name="connsiteY1" fmla="*/ 348421 h 696842"/>
                <a:gd name="connsiteX2" fmla="*/ 348373 w 696794"/>
                <a:gd name="connsiteY2" fmla="*/ 0 h 696842"/>
                <a:gd name="connsiteX3" fmla="*/ 0 w 696794"/>
                <a:gd name="connsiteY3" fmla="*/ 348421 h 696842"/>
                <a:gd name="connsiteX4" fmla="*/ 348373 w 696794"/>
                <a:gd name="connsiteY4" fmla="*/ 696843 h 69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794" h="696842">
                  <a:moveTo>
                    <a:pt x="348373" y="696843"/>
                  </a:moveTo>
                  <a:cubicBezTo>
                    <a:pt x="540842" y="696843"/>
                    <a:pt x="696794" y="540843"/>
                    <a:pt x="696794" y="348421"/>
                  </a:cubicBezTo>
                  <a:cubicBezTo>
                    <a:pt x="696794" y="156000"/>
                    <a:pt x="540794" y="0"/>
                    <a:pt x="348373" y="0"/>
                  </a:cubicBezTo>
                  <a:cubicBezTo>
                    <a:pt x="155952" y="0"/>
                    <a:pt x="0" y="156000"/>
                    <a:pt x="0" y="348421"/>
                  </a:cubicBezTo>
                  <a:cubicBezTo>
                    <a:pt x="0" y="540843"/>
                    <a:pt x="156000" y="696843"/>
                    <a:pt x="348373" y="69684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C4BD0A5-9474-4057-2D68-B5D8D9B6BC57}"/>
                </a:ext>
              </a:extLst>
            </p:cNvPr>
            <p:cNvSpPr/>
            <p:nvPr/>
          </p:nvSpPr>
          <p:spPr>
            <a:xfrm rot="16213800">
              <a:off x="6638163" y="1422023"/>
              <a:ext cx="613732" cy="613732"/>
            </a:xfrm>
            <a:custGeom>
              <a:avLst/>
              <a:gdLst>
                <a:gd name="connsiteX0" fmla="*/ 613733 w 613732"/>
                <a:gd name="connsiteY0" fmla="*/ 306867 h 613732"/>
                <a:gd name="connsiteX1" fmla="*/ 306866 w 613732"/>
                <a:gd name="connsiteY1" fmla="*/ 613733 h 613732"/>
                <a:gd name="connsiteX2" fmla="*/ 0 w 613732"/>
                <a:gd name="connsiteY2" fmla="*/ 306867 h 613732"/>
                <a:gd name="connsiteX3" fmla="*/ 306866 w 613732"/>
                <a:gd name="connsiteY3" fmla="*/ 0 h 613732"/>
                <a:gd name="connsiteX4" fmla="*/ 613733 w 613732"/>
                <a:gd name="connsiteY4" fmla="*/ 306867 h 61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32" h="613732">
                  <a:moveTo>
                    <a:pt x="613733" y="306867"/>
                  </a:moveTo>
                  <a:cubicBezTo>
                    <a:pt x="613733" y="476344"/>
                    <a:pt x="476344" y="613733"/>
                    <a:pt x="306866" y="613733"/>
                  </a:cubicBezTo>
                  <a:cubicBezTo>
                    <a:pt x="137389" y="613733"/>
                    <a:pt x="0" y="476344"/>
                    <a:pt x="0" y="306867"/>
                  </a:cubicBezTo>
                  <a:cubicBezTo>
                    <a:pt x="0" y="137389"/>
                    <a:pt x="137389" y="0"/>
                    <a:pt x="306866" y="0"/>
                  </a:cubicBezTo>
                  <a:cubicBezTo>
                    <a:pt x="476344" y="0"/>
                    <a:pt x="613733" y="137389"/>
                    <a:pt x="613733" y="30686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971C613B-EC86-89C2-799F-83A62EFA7A55}"/>
                </a:ext>
              </a:extLst>
            </p:cNvPr>
            <p:cNvSpPr/>
            <p:nvPr/>
          </p:nvSpPr>
          <p:spPr>
            <a:xfrm rot="16207200">
              <a:off x="7543991" y="1495828"/>
              <a:ext cx="466111" cy="466111"/>
            </a:xfrm>
            <a:custGeom>
              <a:avLst/>
              <a:gdLst>
                <a:gd name="connsiteX0" fmla="*/ 466112 w 466111"/>
                <a:gd name="connsiteY0" fmla="*/ 233056 h 466111"/>
                <a:gd name="connsiteX1" fmla="*/ 233056 w 466111"/>
                <a:gd name="connsiteY1" fmla="*/ 466112 h 466111"/>
                <a:gd name="connsiteX2" fmla="*/ 0 w 466111"/>
                <a:gd name="connsiteY2" fmla="*/ 233056 h 466111"/>
                <a:gd name="connsiteX3" fmla="*/ 233056 w 466111"/>
                <a:gd name="connsiteY3" fmla="*/ 0 h 466111"/>
                <a:gd name="connsiteX4" fmla="*/ 466112 w 466111"/>
                <a:gd name="connsiteY4" fmla="*/ 233056 h 4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111" h="466111">
                  <a:moveTo>
                    <a:pt x="466112" y="233056"/>
                  </a:moveTo>
                  <a:cubicBezTo>
                    <a:pt x="466112" y="361769"/>
                    <a:pt x="361769" y="466112"/>
                    <a:pt x="233056" y="466112"/>
                  </a:cubicBezTo>
                  <a:cubicBezTo>
                    <a:pt x="104343" y="466112"/>
                    <a:pt x="0" y="361769"/>
                    <a:pt x="0" y="233056"/>
                  </a:cubicBezTo>
                  <a:cubicBezTo>
                    <a:pt x="0" y="104343"/>
                    <a:pt x="104343" y="0"/>
                    <a:pt x="233056" y="0"/>
                  </a:cubicBezTo>
                  <a:cubicBezTo>
                    <a:pt x="361769" y="0"/>
                    <a:pt x="466112" y="104343"/>
                    <a:pt x="466112" y="2330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9339320-B364-B858-D8CD-445A7A8723FC}"/>
                </a:ext>
              </a:extLst>
            </p:cNvPr>
            <p:cNvSpPr/>
            <p:nvPr/>
          </p:nvSpPr>
          <p:spPr>
            <a:xfrm>
              <a:off x="8472712" y="1592596"/>
              <a:ext cx="272189" cy="272285"/>
            </a:xfrm>
            <a:custGeom>
              <a:avLst/>
              <a:gdLst>
                <a:gd name="connsiteX0" fmla="*/ 136094 w 272189"/>
                <a:gd name="connsiteY0" fmla="*/ 272286 h 272285"/>
                <a:gd name="connsiteX1" fmla="*/ 272189 w 272189"/>
                <a:gd name="connsiteY1" fmla="*/ 136143 h 272285"/>
                <a:gd name="connsiteX2" fmla="*/ 136094 w 272189"/>
                <a:gd name="connsiteY2" fmla="*/ 0 h 272285"/>
                <a:gd name="connsiteX3" fmla="*/ 0 w 272189"/>
                <a:gd name="connsiteY3" fmla="*/ 136143 h 272285"/>
                <a:gd name="connsiteX4" fmla="*/ 136094 w 272189"/>
                <a:gd name="connsiteY4" fmla="*/ 272286 h 27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89" h="272285">
                  <a:moveTo>
                    <a:pt x="136094" y="272286"/>
                  </a:moveTo>
                  <a:cubicBezTo>
                    <a:pt x="211261" y="272286"/>
                    <a:pt x="272189" y="211358"/>
                    <a:pt x="272189" y="136143"/>
                  </a:cubicBezTo>
                  <a:cubicBezTo>
                    <a:pt x="272189" y="60928"/>
                    <a:pt x="211261" y="0"/>
                    <a:pt x="136094" y="0"/>
                  </a:cubicBezTo>
                  <a:cubicBezTo>
                    <a:pt x="60928" y="0"/>
                    <a:pt x="0" y="60928"/>
                    <a:pt x="0" y="136143"/>
                  </a:cubicBezTo>
                  <a:cubicBezTo>
                    <a:pt x="0" y="211358"/>
                    <a:pt x="60976" y="272286"/>
                    <a:pt x="136094" y="27228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F1CD7D80-3CBC-0533-AA79-92E65CAA7DDD}"/>
                </a:ext>
              </a:extLst>
            </p:cNvPr>
            <p:cNvSpPr/>
            <p:nvPr/>
          </p:nvSpPr>
          <p:spPr>
            <a:xfrm>
              <a:off x="9417818" y="1705685"/>
              <a:ext cx="46204" cy="46155"/>
            </a:xfrm>
            <a:custGeom>
              <a:avLst/>
              <a:gdLst>
                <a:gd name="connsiteX0" fmla="*/ 23054 w 46204"/>
                <a:gd name="connsiteY0" fmla="*/ 46156 h 46155"/>
                <a:gd name="connsiteX1" fmla="*/ 46205 w 46204"/>
                <a:gd name="connsiteY1" fmla="*/ 23102 h 46155"/>
                <a:gd name="connsiteX2" fmla="*/ 23054 w 46204"/>
                <a:gd name="connsiteY2" fmla="*/ 0 h 46155"/>
                <a:gd name="connsiteX3" fmla="*/ 0 w 46204"/>
                <a:gd name="connsiteY3" fmla="*/ 23102 h 46155"/>
                <a:gd name="connsiteX4" fmla="*/ 23054 w 46204"/>
                <a:gd name="connsiteY4" fmla="*/ 46156 h 4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04" h="46155">
                  <a:moveTo>
                    <a:pt x="23054" y="46156"/>
                  </a:moveTo>
                  <a:cubicBezTo>
                    <a:pt x="35840" y="46156"/>
                    <a:pt x="46205" y="35840"/>
                    <a:pt x="46205" y="23102"/>
                  </a:cubicBezTo>
                  <a:cubicBezTo>
                    <a:pt x="46205" y="10365"/>
                    <a:pt x="35888" y="0"/>
                    <a:pt x="23054" y="0"/>
                  </a:cubicBezTo>
                  <a:cubicBezTo>
                    <a:pt x="10219" y="0"/>
                    <a:pt x="0" y="10316"/>
                    <a:pt x="0" y="23102"/>
                  </a:cubicBezTo>
                  <a:cubicBezTo>
                    <a:pt x="0" y="35888"/>
                    <a:pt x="10316" y="46156"/>
                    <a:pt x="23054" y="461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401BD22-8EDC-D1DA-32B3-AFF4DEBAC091}"/>
                </a:ext>
              </a:extLst>
            </p:cNvPr>
            <p:cNvSpPr/>
            <p:nvPr/>
          </p:nvSpPr>
          <p:spPr>
            <a:xfrm>
              <a:off x="1903708" y="2512323"/>
              <a:ext cx="96961" cy="96961"/>
            </a:xfrm>
            <a:custGeom>
              <a:avLst/>
              <a:gdLst>
                <a:gd name="connsiteX0" fmla="*/ 48481 w 96961"/>
                <a:gd name="connsiteY0" fmla="*/ 96961 h 96961"/>
                <a:gd name="connsiteX1" fmla="*/ 96961 w 96961"/>
                <a:gd name="connsiteY1" fmla="*/ 48481 h 96961"/>
                <a:gd name="connsiteX2" fmla="*/ 48481 w 96961"/>
                <a:gd name="connsiteY2" fmla="*/ 0 h 96961"/>
                <a:gd name="connsiteX3" fmla="*/ 0 w 96961"/>
                <a:gd name="connsiteY3" fmla="*/ 48481 h 96961"/>
                <a:gd name="connsiteX4" fmla="*/ 48481 w 96961"/>
                <a:gd name="connsiteY4" fmla="*/ 96961 h 9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1" h="96961">
                  <a:moveTo>
                    <a:pt x="48481" y="96961"/>
                  </a:moveTo>
                  <a:cubicBezTo>
                    <a:pt x="75215" y="96961"/>
                    <a:pt x="96961" y="75264"/>
                    <a:pt x="96961" y="48481"/>
                  </a:cubicBezTo>
                  <a:cubicBezTo>
                    <a:pt x="96961" y="21698"/>
                    <a:pt x="75264" y="0"/>
                    <a:pt x="48481" y="0"/>
                  </a:cubicBezTo>
                  <a:cubicBezTo>
                    <a:pt x="21698" y="0"/>
                    <a:pt x="0" y="21698"/>
                    <a:pt x="0" y="48481"/>
                  </a:cubicBezTo>
                  <a:cubicBezTo>
                    <a:pt x="0" y="75264"/>
                    <a:pt x="21698" y="96961"/>
                    <a:pt x="48481" y="969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9BD7077-4DC5-01A2-C02A-7C948830BE2B}"/>
                </a:ext>
              </a:extLst>
            </p:cNvPr>
            <p:cNvSpPr/>
            <p:nvPr/>
          </p:nvSpPr>
          <p:spPr>
            <a:xfrm>
              <a:off x="2608832" y="2385479"/>
              <a:ext cx="350745" cy="350746"/>
            </a:xfrm>
            <a:custGeom>
              <a:avLst/>
              <a:gdLst>
                <a:gd name="connsiteX0" fmla="*/ 175373 w 350745"/>
                <a:gd name="connsiteY0" fmla="*/ 350746 h 350746"/>
                <a:gd name="connsiteX1" fmla="*/ 350746 w 350745"/>
                <a:gd name="connsiteY1" fmla="*/ 175373 h 350746"/>
                <a:gd name="connsiteX2" fmla="*/ 175373 w 350745"/>
                <a:gd name="connsiteY2" fmla="*/ 0 h 350746"/>
                <a:gd name="connsiteX3" fmla="*/ 0 w 350745"/>
                <a:gd name="connsiteY3" fmla="*/ 175373 h 350746"/>
                <a:gd name="connsiteX4" fmla="*/ 175373 w 350745"/>
                <a:gd name="connsiteY4" fmla="*/ 350746 h 35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745" h="350746">
                  <a:moveTo>
                    <a:pt x="175373" y="350746"/>
                  </a:moveTo>
                  <a:cubicBezTo>
                    <a:pt x="272286" y="350746"/>
                    <a:pt x="350746" y="272237"/>
                    <a:pt x="350746" y="175373"/>
                  </a:cubicBezTo>
                  <a:cubicBezTo>
                    <a:pt x="350746" y="78509"/>
                    <a:pt x="272237" y="0"/>
                    <a:pt x="175373" y="0"/>
                  </a:cubicBezTo>
                  <a:cubicBezTo>
                    <a:pt x="78509" y="0"/>
                    <a:pt x="0" y="78509"/>
                    <a:pt x="0" y="175373"/>
                  </a:cubicBezTo>
                  <a:cubicBezTo>
                    <a:pt x="0" y="272237"/>
                    <a:pt x="78557" y="350746"/>
                    <a:pt x="175373" y="35074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815B8E64-BC8A-6652-0640-33C800288215}"/>
                </a:ext>
              </a:extLst>
            </p:cNvPr>
            <p:cNvSpPr/>
            <p:nvPr/>
          </p:nvSpPr>
          <p:spPr>
            <a:xfrm>
              <a:off x="3325629" y="2270114"/>
              <a:ext cx="581477" cy="581477"/>
            </a:xfrm>
            <a:custGeom>
              <a:avLst/>
              <a:gdLst>
                <a:gd name="connsiteX0" fmla="*/ 290690 w 581477"/>
                <a:gd name="connsiteY0" fmla="*/ 581477 h 581477"/>
                <a:gd name="connsiteX1" fmla="*/ 581477 w 581477"/>
                <a:gd name="connsiteY1" fmla="*/ 290739 h 581477"/>
                <a:gd name="connsiteX2" fmla="*/ 290690 w 581477"/>
                <a:gd name="connsiteY2" fmla="*/ 0 h 581477"/>
                <a:gd name="connsiteX3" fmla="*/ 0 w 581477"/>
                <a:gd name="connsiteY3" fmla="*/ 290739 h 581477"/>
                <a:gd name="connsiteX4" fmla="*/ 290690 w 581477"/>
                <a:gd name="connsiteY4" fmla="*/ 581477 h 58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477" h="581477">
                  <a:moveTo>
                    <a:pt x="290690" y="581477"/>
                  </a:moveTo>
                  <a:cubicBezTo>
                    <a:pt x="451243" y="581477"/>
                    <a:pt x="581477" y="451340"/>
                    <a:pt x="581477" y="290739"/>
                  </a:cubicBezTo>
                  <a:cubicBezTo>
                    <a:pt x="581477" y="130137"/>
                    <a:pt x="451291" y="0"/>
                    <a:pt x="290690" y="0"/>
                  </a:cubicBezTo>
                  <a:cubicBezTo>
                    <a:pt x="130089" y="0"/>
                    <a:pt x="0" y="130137"/>
                    <a:pt x="0" y="290739"/>
                  </a:cubicBezTo>
                  <a:cubicBezTo>
                    <a:pt x="0" y="451340"/>
                    <a:pt x="130137" y="581477"/>
                    <a:pt x="290690" y="5814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05AF37D-2335-9C28-921F-6CD7A4E76798}"/>
                </a:ext>
              </a:extLst>
            </p:cNvPr>
            <p:cNvSpPr/>
            <p:nvPr/>
          </p:nvSpPr>
          <p:spPr>
            <a:xfrm>
              <a:off x="4060829" y="2173201"/>
              <a:ext cx="775254" cy="775302"/>
            </a:xfrm>
            <a:custGeom>
              <a:avLst/>
              <a:gdLst>
                <a:gd name="connsiteX0" fmla="*/ 387554 w 775254"/>
                <a:gd name="connsiteY0" fmla="*/ 775303 h 775302"/>
                <a:gd name="connsiteX1" fmla="*/ 775254 w 775254"/>
                <a:gd name="connsiteY1" fmla="*/ 387651 h 775302"/>
                <a:gd name="connsiteX2" fmla="*/ 387554 w 775254"/>
                <a:gd name="connsiteY2" fmla="*/ 0 h 775302"/>
                <a:gd name="connsiteX3" fmla="*/ 0 w 775254"/>
                <a:gd name="connsiteY3" fmla="*/ 387651 h 775302"/>
                <a:gd name="connsiteX4" fmla="*/ 387554 w 775254"/>
                <a:gd name="connsiteY4" fmla="*/ 775303 h 775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254" h="775302">
                  <a:moveTo>
                    <a:pt x="387554" y="775303"/>
                  </a:moveTo>
                  <a:cubicBezTo>
                    <a:pt x="601673" y="775303"/>
                    <a:pt x="775254" y="601770"/>
                    <a:pt x="775254" y="387651"/>
                  </a:cubicBezTo>
                  <a:cubicBezTo>
                    <a:pt x="775254" y="173533"/>
                    <a:pt x="601722" y="0"/>
                    <a:pt x="387554" y="0"/>
                  </a:cubicBezTo>
                  <a:cubicBezTo>
                    <a:pt x="173387" y="0"/>
                    <a:pt x="0" y="173533"/>
                    <a:pt x="0" y="387651"/>
                  </a:cubicBezTo>
                  <a:cubicBezTo>
                    <a:pt x="0" y="601770"/>
                    <a:pt x="173533" y="775303"/>
                    <a:pt x="387554" y="7753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AEA889F-90E1-FFC2-EA32-BE965235BD1A}"/>
                </a:ext>
              </a:extLst>
            </p:cNvPr>
            <p:cNvSpPr/>
            <p:nvPr/>
          </p:nvSpPr>
          <p:spPr>
            <a:xfrm>
              <a:off x="4823637" y="2103991"/>
              <a:ext cx="913722" cy="913721"/>
            </a:xfrm>
            <a:custGeom>
              <a:avLst/>
              <a:gdLst>
                <a:gd name="connsiteX0" fmla="*/ 456813 w 913722"/>
                <a:gd name="connsiteY0" fmla="*/ 913722 h 913721"/>
                <a:gd name="connsiteX1" fmla="*/ 913722 w 913722"/>
                <a:gd name="connsiteY1" fmla="*/ 456861 h 913721"/>
                <a:gd name="connsiteX2" fmla="*/ 456813 w 913722"/>
                <a:gd name="connsiteY2" fmla="*/ 0 h 913721"/>
                <a:gd name="connsiteX3" fmla="*/ 0 w 913722"/>
                <a:gd name="connsiteY3" fmla="*/ 456861 h 913721"/>
                <a:gd name="connsiteX4" fmla="*/ 456813 w 913722"/>
                <a:gd name="connsiteY4" fmla="*/ 913722 h 91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722" h="913721">
                  <a:moveTo>
                    <a:pt x="456813" y="913722"/>
                  </a:moveTo>
                  <a:cubicBezTo>
                    <a:pt x="709096" y="913722"/>
                    <a:pt x="913722" y="709193"/>
                    <a:pt x="913722" y="456861"/>
                  </a:cubicBezTo>
                  <a:cubicBezTo>
                    <a:pt x="913722" y="204529"/>
                    <a:pt x="709145" y="0"/>
                    <a:pt x="456813" y="0"/>
                  </a:cubicBezTo>
                  <a:cubicBezTo>
                    <a:pt x="204481" y="0"/>
                    <a:pt x="0" y="204529"/>
                    <a:pt x="0" y="456861"/>
                  </a:cubicBezTo>
                  <a:cubicBezTo>
                    <a:pt x="0" y="709193"/>
                    <a:pt x="204481" y="913722"/>
                    <a:pt x="456813" y="91372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0066EC5-8090-1950-8DAC-C25726702094}"/>
                </a:ext>
              </a:extLst>
            </p:cNvPr>
            <p:cNvSpPr/>
            <p:nvPr/>
          </p:nvSpPr>
          <p:spPr>
            <a:xfrm>
              <a:off x="5641899" y="2090140"/>
              <a:ext cx="941376" cy="941376"/>
            </a:xfrm>
            <a:custGeom>
              <a:avLst/>
              <a:gdLst>
                <a:gd name="connsiteX0" fmla="*/ 470664 w 941376"/>
                <a:gd name="connsiteY0" fmla="*/ 941377 h 941376"/>
                <a:gd name="connsiteX1" fmla="*/ 941377 w 941376"/>
                <a:gd name="connsiteY1" fmla="*/ 470713 h 941376"/>
                <a:gd name="connsiteX2" fmla="*/ 470664 w 941376"/>
                <a:gd name="connsiteY2" fmla="*/ 0 h 941376"/>
                <a:gd name="connsiteX3" fmla="*/ 0 w 941376"/>
                <a:gd name="connsiteY3" fmla="*/ 470713 h 941376"/>
                <a:gd name="connsiteX4" fmla="*/ 470664 w 941376"/>
                <a:gd name="connsiteY4" fmla="*/ 941377 h 9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376" h="941376">
                  <a:moveTo>
                    <a:pt x="470664" y="941377"/>
                  </a:moveTo>
                  <a:cubicBezTo>
                    <a:pt x="730648" y="941377"/>
                    <a:pt x="941377" y="730648"/>
                    <a:pt x="941377" y="470713"/>
                  </a:cubicBezTo>
                  <a:cubicBezTo>
                    <a:pt x="941377" y="210777"/>
                    <a:pt x="730648" y="0"/>
                    <a:pt x="470664" y="0"/>
                  </a:cubicBezTo>
                  <a:cubicBezTo>
                    <a:pt x="210680" y="0"/>
                    <a:pt x="0" y="210729"/>
                    <a:pt x="0" y="470713"/>
                  </a:cubicBezTo>
                  <a:cubicBezTo>
                    <a:pt x="0" y="730697"/>
                    <a:pt x="210680" y="941377"/>
                    <a:pt x="470664" y="9413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BACFD5E9-C7A7-ADF9-5E51-E7884711045F}"/>
                </a:ext>
              </a:extLst>
            </p:cNvPr>
            <p:cNvSpPr/>
            <p:nvPr/>
          </p:nvSpPr>
          <p:spPr>
            <a:xfrm rot="16272000">
              <a:off x="6522257" y="2138531"/>
              <a:ext cx="844464" cy="844464"/>
            </a:xfrm>
            <a:custGeom>
              <a:avLst/>
              <a:gdLst>
                <a:gd name="connsiteX0" fmla="*/ 844464 w 844464"/>
                <a:gd name="connsiteY0" fmla="*/ 422232 h 844464"/>
                <a:gd name="connsiteX1" fmla="*/ 422232 w 844464"/>
                <a:gd name="connsiteY1" fmla="*/ 844464 h 844464"/>
                <a:gd name="connsiteX2" fmla="*/ 0 w 844464"/>
                <a:gd name="connsiteY2" fmla="*/ 422232 h 844464"/>
                <a:gd name="connsiteX3" fmla="*/ 422232 w 844464"/>
                <a:gd name="connsiteY3" fmla="*/ 0 h 844464"/>
                <a:gd name="connsiteX4" fmla="*/ 844464 w 844464"/>
                <a:gd name="connsiteY4" fmla="*/ 422232 h 84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464" h="844464">
                  <a:moveTo>
                    <a:pt x="844464" y="422232"/>
                  </a:moveTo>
                  <a:cubicBezTo>
                    <a:pt x="844464" y="655424"/>
                    <a:pt x="655424" y="844464"/>
                    <a:pt x="422232" y="844464"/>
                  </a:cubicBezTo>
                  <a:cubicBezTo>
                    <a:pt x="189040" y="844464"/>
                    <a:pt x="0" y="655424"/>
                    <a:pt x="0" y="422232"/>
                  </a:cubicBezTo>
                  <a:cubicBezTo>
                    <a:pt x="0" y="189040"/>
                    <a:pt x="189040" y="0"/>
                    <a:pt x="422232" y="0"/>
                  </a:cubicBezTo>
                  <a:cubicBezTo>
                    <a:pt x="655424" y="0"/>
                    <a:pt x="844464" y="189040"/>
                    <a:pt x="844464" y="42223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BC57438D-59F2-FC5C-C8B6-917FCFBCB9D6}"/>
                </a:ext>
              </a:extLst>
            </p:cNvPr>
            <p:cNvSpPr/>
            <p:nvPr/>
          </p:nvSpPr>
          <p:spPr>
            <a:xfrm>
              <a:off x="7444449" y="2228607"/>
              <a:ext cx="664538" cy="664489"/>
            </a:xfrm>
            <a:custGeom>
              <a:avLst/>
              <a:gdLst>
                <a:gd name="connsiteX0" fmla="*/ 332245 w 664538"/>
                <a:gd name="connsiteY0" fmla="*/ 664490 h 664489"/>
                <a:gd name="connsiteX1" fmla="*/ 664538 w 664538"/>
                <a:gd name="connsiteY1" fmla="*/ 332245 h 664489"/>
                <a:gd name="connsiteX2" fmla="*/ 332245 w 664538"/>
                <a:gd name="connsiteY2" fmla="*/ 0 h 664489"/>
                <a:gd name="connsiteX3" fmla="*/ 0 w 664538"/>
                <a:gd name="connsiteY3" fmla="*/ 332245 h 664489"/>
                <a:gd name="connsiteX4" fmla="*/ 332245 w 664538"/>
                <a:gd name="connsiteY4" fmla="*/ 664490 h 66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538" h="664489">
                  <a:moveTo>
                    <a:pt x="332245" y="664490"/>
                  </a:moveTo>
                  <a:cubicBezTo>
                    <a:pt x="515754" y="664490"/>
                    <a:pt x="664538" y="515755"/>
                    <a:pt x="664538" y="332245"/>
                  </a:cubicBezTo>
                  <a:cubicBezTo>
                    <a:pt x="664538" y="148735"/>
                    <a:pt x="515754" y="0"/>
                    <a:pt x="332245" y="0"/>
                  </a:cubicBezTo>
                  <a:cubicBezTo>
                    <a:pt x="148735" y="0"/>
                    <a:pt x="0" y="148735"/>
                    <a:pt x="0" y="332245"/>
                  </a:cubicBezTo>
                  <a:cubicBezTo>
                    <a:pt x="0" y="515755"/>
                    <a:pt x="148735" y="664490"/>
                    <a:pt x="332245" y="66449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215ABB9A-D511-E8FC-0A9E-26D99D379A26}"/>
                </a:ext>
              </a:extLst>
            </p:cNvPr>
            <p:cNvSpPr/>
            <p:nvPr/>
          </p:nvSpPr>
          <p:spPr>
            <a:xfrm>
              <a:off x="8385002" y="2337047"/>
              <a:ext cx="447659" cy="447610"/>
            </a:xfrm>
            <a:custGeom>
              <a:avLst/>
              <a:gdLst>
                <a:gd name="connsiteX0" fmla="*/ 223805 w 447659"/>
                <a:gd name="connsiteY0" fmla="*/ 447611 h 447610"/>
                <a:gd name="connsiteX1" fmla="*/ 447659 w 447659"/>
                <a:gd name="connsiteY1" fmla="*/ 223805 h 447610"/>
                <a:gd name="connsiteX2" fmla="*/ 223805 w 447659"/>
                <a:gd name="connsiteY2" fmla="*/ 0 h 447610"/>
                <a:gd name="connsiteX3" fmla="*/ 0 w 447659"/>
                <a:gd name="connsiteY3" fmla="*/ 223805 h 447610"/>
                <a:gd name="connsiteX4" fmla="*/ 223805 w 447659"/>
                <a:gd name="connsiteY4" fmla="*/ 447611 h 447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59" h="447610">
                  <a:moveTo>
                    <a:pt x="223805" y="447611"/>
                  </a:moveTo>
                  <a:cubicBezTo>
                    <a:pt x="347404" y="447611"/>
                    <a:pt x="447659" y="347404"/>
                    <a:pt x="447659" y="223805"/>
                  </a:cubicBezTo>
                  <a:cubicBezTo>
                    <a:pt x="447659" y="100206"/>
                    <a:pt x="347404" y="0"/>
                    <a:pt x="223805" y="0"/>
                  </a:cubicBezTo>
                  <a:cubicBezTo>
                    <a:pt x="100207" y="0"/>
                    <a:pt x="0" y="100206"/>
                    <a:pt x="0" y="223805"/>
                  </a:cubicBezTo>
                  <a:cubicBezTo>
                    <a:pt x="0" y="347404"/>
                    <a:pt x="100158" y="447611"/>
                    <a:pt x="223805" y="4476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6B12A971-D68A-3F86-C1E0-408039601F62}"/>
                </a:ext>
              </a:extLst>
            </p:cNvPr>
            <p:cNvSpPr/>
            <p:nvPr/>
          </p:nvSpPr>
          <p:spPr>
            <a:xfrm>
              <a:off x="9339358" y="2459338"/>
              <a:ext cx="203075" cy="203027"/>
            </a:xfrm>
            <a:custGeom>
              <a:avLst/>
              <a:gdLst>
                <a:gd name="connsiteX0" fmla="*/ 101514 w 203075"/>
                <a:gd name="connsiteY0" fmla="*/ 203028 h 203027"/>
                <a:gd name="connsiteX1" fmla="*/ 203076 w 203075"/>
                <a:gd name="connsiteY1" fmla="*/ 101514 h 203027"/>
                <a:gd name="connsiteX2" fmla="*/ 101514 w 203075"/>
                <a:gd name="connsiteY2" fmla="*/ 0 h 203027"/>
                <a:gd name="connsiteX3" fmla="*/ 0 w 203075"/>
                <a:gd name="connsiteY3" fmla="*/ 101514 h 203027"/>
                <a:gd name="connsiteX4" fmla="*/ 101514 w 203075"/>
                <a:gd name="connsiteY4" fmla="*/ 203028 h 20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5" h="203027">
                  <a:moveTo>
                    <a:pt x="101514" y="203028"/>
                  </a:moveTo>
                  <a:cubicBezTo>
                    <a:pt x="157598" y="203028"/>
                    <a:pt x="203076" y="157598"/>
                    <a:pt x="203076" y="101514"/>
                  </a:cubicBezTo>
                  <a:cubicBezTo>
                    <a:pt x="203076" y="45429"/>
                    <a:pt x="157598" y="0"/>
                    <a:pt x="101514" y="0"/>
                  </a:cubicBezTo>
                  <a:cubicBezTo>
                    <a:pt x="45429" y="0"/>
                    <a:pt x="0" y="45478"/>
                    <a:pt x="0" y="101514"/>
                  </a:cubicBezTo>
                  <a:cubicBezTo>
                    <a:pt x="0" y="157550"/>
                    <a:pt x="45478" y="203028"/>
                    <a:pt x="101514" y="20302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2782882-0843-1F13-B949-E890E24E6031}"/>
                </a:ext>
              </a:extLst>
            </p:cNvPr>
            <p:cNvSpPr/>
            <p:nvPr/>
          </p:nvSpPr>
          <p:spPr>
            <a:xfrm>
              <a:off x="1894506" y="3335235"/>
              <a:ext cx="115365" cy="115365"/>
            </a:xfrm>
            <a:custGeom>
              <a:avLst/>
              <a:gdLst>
                <a:gd name="connsiteX0" fmla="*/ 57683 w 115365"/>
                <a:gd name="connsiteY0" fmla="*/ 115366 h 115365"/>
                <a:gd name="connsiteX1" fmla="*/ 115366 w 115365"/>
                <a:gd name="connsiteY1" fmla="*/ 57683 h 115365"/>
                <a:gd name="connsiteX2" fmla="*/ 57683 w 115365"/>
                <a:gd name="connsiteY2" fmla="*/ 0 h 115365"/>
                <a:gd name="connsiteX3" fmla="*/ 0 w 115365"/>
                <a:gd name="connsiteY3" fmla="*/ 57683 h 115365"/>
                <a:gd name="connsiteX4" fmla="*/ 57683 w 115365"/>
                <a:gd name="connsiteY4" fmla="*/ 115366 h 1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65" h="115365">
                  <a:moveTo>
                    <a:pt x="57683" y="115366"/>
                  </a:moveTo>
                  <a:cubicBezTo>
                    <a:pt x="89551" y="115366"/>
                    <a:pt x="115366" y="89551"/>
                    <a:pt x="115366" y="57683"/>
                  </a:cubicBezTo>
                  <a:cubicBezTo>
                    <a:pt x="115366" y="25814"/>
                    <a:pt x="89551" y="0"/>
                    <a:pt x="57683" y="0"/>
                  </a:cubicBezTo>
                  <a:cubicBezTo>
                    <a:pt x="25814" y="0"/>
                    <a:pt x="0" y="25814"/>
                    <a:pt x="0" y="57683"/>
                  </a:cubicBezTo>
                  <a:cubicBezTo>
                    <a:pt x="0" y="89551"/>
                    <a:pt x="25814" y="115366"/>
                    <a:pt x="57683" y="11536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1A5BE019-6C37-0852-2174-7B71635B96AF}"/>
                </a:ext>
              </a:extLst>
            </p:cNvPr>
            <p:cNvSpPr/>
            <p:nvPr/>
          </p:nvSpPr>
          <p:spPr>
            <a:xfrm>
              <a:off x="2597305" y="3206018"/>
              <a:ext cx="373799" cy="373799"/>
            </a:xfrm>
            <a:custGeom>
              <a:avLst/>
              <a:gdLst>
                <a:gd name="connsiteX0" fmla="*/ 186900 w 373799"/>
                <a:gd name="connsiteY0" fmla="*/ 373800 h 373799"/>
                <a:gd name="connsiteX1" fmla="*/ 373800 w 373799"/>
                <a:gd name="connsiteY1" fmla="*/ 186900 h 373799"/>
                <a:gd name="connsiteX2" fmla="*/ 186900 w 373799"/>
                <a:gd name="connsiteY2" fmla="*/ 0 h 373799"/>
                <a:gd name="connsiteX3" fmla="*/ 0 w 373799"/>
                <a:gd name="connsiteY3" fmla="*/ 186900 h 373799"/>
                <a:gd name="connsiteX4" fmla="*/ 186900 w 373799"/>
                <a:gd name="connsiteY4" fmla="*/ 373800 h 37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799" h="373799">
                  <a:moveTo>
                    <a:pt x="186900" y="373800"/>
                  </a:moveTo>
                  <a:cubicBezTo>
                    <a:pt x="290109" y="373800"/>
                    <a:pt x="373800" y="290109"/>
                    <a:pt x="373800" y="186900"/>
                  </a:cubicBezTo>
                  <a:cubicBezTo>
                    <a:pt x="373800" y="83691"/>
                    <a:pt x="290109" y="0"/>
                    <a:pt x="186900" y="0"/>
                  </a:cubicBezTo>
                  <a:cubicBezTo>
                    <a:pt x="83691" y="0"/>
                    <a:pt x="0" y="83691"/>
                    <a:pt x="0" y="186900"/>
                  </a:cubicBezTo>
                  <a:cubicBezTo>
                    <a:pt x="0" y="290109"/>
                    <a:pt x="83691" y="373800"/>
                    <a:pt x="186900" y="37380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138DC82F-1945-D455-00A0-F0AB3662EE60}"/>
                </a:ext>
              </a:extLst>
            </p:cNvPr>
            <p:cNvSpPr/>
            <p:nvPr/>
          </p:nvSpPr>
          <p:spPr>
            <a:xfrm>
              <a:off x="3302526" y="3079077"/>
              <a:ext cx="627584" cy="627633"/>
            </a:xfrm>
            <a:custGeom>
              <a:avLst/>
              <a:gdLst>
                <a:gd name="connsiteX0" fmla="*/ 313792 w 627584"/>
                <a:gd name="connsiteY0" fmla="*/ 627633 h 627633"/>
                <a:gd name="connsiteX1" fmla="*/ 627584 w 627584"/>
                <a:gd name="connsiteY1" fmla="*/ 313841 h 627633"/>
                <a:gd name="connsiteX2" fmla="*/ 313792 w 627584"/>
                <a:gd name="connsiteY2" fmla="*/ 0 h 627633"/>
                <a:gd name="connsiteX3" fmla="*/ 0 w 627584"/>
                <a:gd name="connsiteY3" fmla="*/ 313841 h 627633"/>
                <a:gd name="connsiteX4" fmla="*/ 313792 w 627584"/>
                <a:gd name="connsiteY4" fmla="*/ 627633 h 62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584" h="627633">
                  <a:moveTo>
                    <a:pt x="313792" y="627633"/>
                  </a:moveTo>
                  <a:cubicBezTo>
                    <a:pt x="487083" y="627633"/>
                    <a:pt x="627584" y="487180"/>
                    <a:pt x="627584" y="313841"/>
                  </a:cubicBezTo>
                  <a:cubicBezTo>
                    <a:pt x="627584" y="140502"/>
                    <a:pt x="487083" y="0"/>
                    <a:pt x="313792" y="0"/>
                  </a:cubicBezTo>
                  <a:cubicBezTo>
                    <a:pt x="140502" y="0"/>
                    <a:pt x="0" y="140502"/>
                    <a:pt x="0" y="313841"/>
                  </a:cubicBezTo>
                  <a:cubicBezTo>
                    <a:pt x="0" y="487180"/>
                    <a:pt x="140502" y="627633"/>
                    <a:pt x="313792" y="6276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505E65C7-7FEE-B2A8-3425-C4BB17B951CC}"/>
                </a:ext>
              </a:extLst>
            </p:cNvPr>
            <p:cNvSpPr/>
            <p:nvPr/>
          </p:nvSpPr>
          <p:spPr>
            <a:xfrm>
              <a:off x="4021551" y="2966084"/>
              <a:ext cx="853762" cy="853714"/>
            </a:xfrm>
            <a:custGeom>
              <a:avLst/>
              <a:gdLst>
                <a:gd name="connsiteX0" fmla="*/ 426833 w 853762"/>
                <a:gd name="connsiteY0" fmla="*/ 853715 h 853714"/>
                <a:gd name="connsiteX1" fmla="*/ 853763 w 853762"/>
                <a:gd name="connsiteY1" fmla="*/ 426882 h 853714"/>
                <a:gd name="connsiteX2" fmla="*/ 426833 w 853762"/>
                <a:gd name="connsiteY2" fmla="*/ 0 h 853714"/>
                <a:gd name="connsiteX3" fmla="*/ 0 w 853762"/>
                <a:gd name="connsiteY3" fmla="*/ 426882 h 853714"/>
                <a:gd name="connsiteX4" fmla="*/ 426833 w 853762"/>
                <a:gd name="connsiteY4" fmla="*/ 853715 h 85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762" h="853714">
                  <a:moveTo>
                    <a:pt x="426833" y="853715"/>
                  </a:moveTo>
                  <a:cubicBezTo>
                    <a:pt x="662601" y="853715"/>
                    <a:pt x="853763" y="662601"/>
                    <a:pt x="853763" y="426882"/>
                  </a:cubicBezTo>
                  <a:cubicBezTo>
                    <a:pt x="853763" y="191162"/>
                    <a:pt x="662649" y="0"/>
                    <a:pt x="426833" y="0"/>
                  </a:cubicBezTo>
                  <a:cubicBezTo>
                    <a:pt x="191017" y="0"/>
                    <a:pt x="0" y="191114"/>
                    <a:pt x="0" y="426882"/>
                  </a:cubicBezTo>
                  <a:cubicBezTo>
                    <a:pt x="0" y="662649"/>
                    <a:pt x="191114" y="853715"/>
                    <a:pt x="426833" y="85371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CB62A919-3AA3-7FFD-065E-301E3A240B4B}"/>
                </a:ext>
              </a:extLst>
            </p:cNvPr>
            <p:cNvSpPr/>
            <p:nvPr/>
          </p:nvSpPr>
          <p:spPr>
            <a:xfrm>
              <a:off x="4756703" y="2869123"/>
              <a:ext cx="1047540" cy="1047540"/>
            </a:xfrm>
            <a:custGeom>
              <a:avLst/>
              <a:gdLst>
                <a:gd name="connsiteX0" fmla="*/ 523746 w 1047540"/>
                <a:gd name="connsiteY0" fmla="*/ 1047540 h 1047540"/>
                <a:gd name="connsiteX1" fmla="*/ 1047540 w 1047540"/>
                <a:gd name="connsiteY1" fmla="*/ 523794 h 1047540"/>
                <a:gd name="connsiteX2" fmla="*/ 523746 w 1047540"/>
                <a:gd name="connsiteY2" fmla="*/ 0 h 1047540"/>
                <a:gd name="connsiteX3" fmla="*/ 0 w 1047540"/>
                <a:gd name="connsiteY3" fmla="*/ 523794 h 1047540"/>
                <a:gd name="connsiteX4" fmla="*/ 523746 w 1047540"/>
                <a:gd name="connsiteY4" fmla="*/ 1047540 h 104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540" h="1047540">
                  <a:moveTo>
                    <a:pt x="523746" y="1047540"/>
                  </a:moveTo>
                  <a:cubicBezTo>
                    <a:pt x="812983" y="1047540"/>
                    <a:pt x="1047540" y="813080"/>
                    <a:pt x="1047540" y="523794"/>
                  </a:cubicBezTo>
                  <a:cubicBezTo>
                    <a:pt x="1047540" y="234509"/>
                    <a:pt x="812983" y="0"/>
                    <a:pt x="523746" y="0"/>
                  </a:cubicBezTo>
                  <a:cubicBezTo>
                    <a:pt x="234509" y="0"/>
                    <a:pt x="0" y="234460"/>
                    <a:pt x="0" y="523794"/>
                  </a:cubicBezTo>
                  <a:cubicBezTo>
                    <a:pt x="0" y="813128"/>
                    <a:pt x="234509" y="1047540"/>
                    <a:pt x="523746" y="104754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D945354D-DCA7-6E37-F4F3-27AF26433C2A}"/>
                </a:ext>
              </a:extLst>
            </p:cNvPr>
            <p:cNvSpPr/>
            <p:nvPr/>
          </p:nvSpPr>
          <p:spPr>
            <a:xfrm>
              <a:off x="5542710" y="2823016"/>
              <a:ext cx="1139803" cy="1139803"/>
            </a:xfrm>
            <a:custGeom>
              <a:avLst/>
              <a:gdLst>
                <a:gd name="connsiteX0" fmla="*/ 569853 w 1139803"/>
                <a:gd name="connsiteY0" fmla="*/ 1139803 h 1139803"/>
                <a:gd name="connsiteX1" fmla="*/ 1139803 w 1139803"/>
                <a:gd name="connsiteY1" fmla="*/ 569902 h 1139803"/>
                <a:gd name="connsiteX2" fmla="*/ 569853 w 1139803"/>
                <a:gd name="connsiteY2" fmla="*/ 0 h 1139803"/>
                <a:gd name="connsiteX3" fmla="*/ 0 w 1139803"/>
                <a:gd name="connsiteY3" fmla="*/ 569902 h 1139803"/>
                <a:gd name="connsiteX4" fmla="*/ 569853 w 1139803"/>
                <a:gd name="connsiteY4" fmla="*/ 1139803 h 113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803" h="1139803">
                  <a:moveTo>
                    <a:pt x="569853" y="1139803"/>
                  </a:moveTo>
                  <a:cubicBezTo>
                    <a:pt x="884614" y="1139803"/>
                    <a:pt x="1139803" y="884663"/>
                    <a:pt x="1139803" y="569902"/>
                  </a:cubicBezTo>
                  <a:cubicBezTo>
                    <a:pt x="1139803" y="255141"/>
                    <a:pt x="884614" y="0"/>
                    <a:pt x="569853" y="0"/>
                  </a:cubicBezTo>
                  <a:cubicBezTo>
                    <a:pt x="255092" y="0"/>
                    <a:pt x="0" y="255141"/>
                    <a:pt x="0" y="569902"/>
                  </a:cubicBezTo>
                  <a:cubicBezTo>
                    <a:pt x="0" y="884663"/>
                    <a:pt x="255141" y="1139803"/>
                    <a:pt x="569853" y="11398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13D1621-2ABB-0CC4-3A5D-4A33E0084FB6}"/>
                </a:ext>
              </a:extLst>
            </p:cNvPr>
            <p:cNvSpPr/>
            <p:nvPr/>
          </p:nvSpPr>
          <p:spPr>
            <a:xfrm>
              <a:off x="6448537" y="2896826"/>
              <a:ext cx="992182" cy="992182"/>
            </a:xfrm>
            <a:custGeom>
              <a:avLst/>
              <a:gdLst>
                <a:gd name="connsiteX0" fmla="*/ 496091 w 992182"/>
                <a:gd name="connsiteY0" fmla="*/ 992182 h 992182"/>
                <a:gd name="connsiteX1" fmla="*/ 992182 w 992182"/>
                <a:gd name="connsiteY1" fmla="*/ 496091 h 992182"/>
                <a:gd name="connsiteX2" fmla="*/ 496091 w 992182"/>
                <a:gd name="connsiteY2" fmla="*/ 0 h 992182"/>
                <a:gd name="connsiteX3" fmla="*/ 0 w 992182"/>
                <a:gd name="connsiteY3" fmla="*/ 496091 h 992182"/>
                <a:gd name="connsiteX4" fmla="*/ 496091 w 992182"/>
                <a:gd name="connsiteY4" fmla="*/ 992182 h 99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182" h="992182">
                  <a:moveTo>
                    <a:pt x="496091" y="992182"/>
                  </a:moveTo>
                  <a:cubicBezTo>
                    <a:pt x="770072" y="992182"/>
                    <a:pt x="992182" y="770072"/>
                    <a:pt x="992182" y="496091"/>
                  </a:cubicBezTo>
                  <a:cubicBezTo>
                    <a:pt x="992182" y="222110"/>
                    <a:pt x="770072" y="0"/>
                    <a:pt x="496091" y="0"/>
                  </a:cubicBezTo>
                  <a:cubicBezTo>
                    <a:pt x="222110" y="0"/>
                    <a:pt x="0" y="222110"/>
                    <a:pt x="0" y="496091"/>
                  </a:cubicBezTo>
                  <a:cubicBezTo>
                    <a:pt x="0" y="770072"/>
                    <a:pt x="222110" y="992182"/>
                    <a:pt x="496091" y="99218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09234C71-72ED-85EC-C00E-3AAEF63110F7}"/>
                </a:ext>
              </a:extLst>
            </p:cNvPr>
            <p:cNvSpPr/>
            <p:nvPr/>
          </p:nvSpPr>
          <p:spPr>
            <a:xfrm>
              <a:off x="7384489" y="3000665"/>
              <a:ext cx="784456" cy="784504"/>
            </a:xfrm>
            <a:custGeom>
              <a:avLst/>
              <a:gdLst>
                <a:gd name="connsiteX0" fmla="*/ 392204 w 784456"/>
                <a:gd name="connsiteY0" fmla="*/ 784505 h 784504"/>
                <a:gd name="connsiteX1" fmla="*/ 784456 w 784456"/>
                <a:gd name="connsiteY1" fmla="*/ 392252 h 784504"/>
                <a:gd name="connsiteX2" fmla="*/ 392204 w 784456"/>
                <a:gd name="connsiteY2" fmla="*/ 0 h 784504"/>
                <a:gd name="connsiteX3" fmla="*/ 0 w 784456"/>
                <a:gd name="connsiteY3" fmla="*/ 392252 h 784504"/>
                <a:gd name="connsiteX4" fmla="*/ 392204 w 784456"/>
                <a:gd name="connsiteY4" fmla="*/ 784505 h 7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4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2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615"/>
                    <a:pt x="0" y="392252"/>
                  </a:cubicBezTo>
                  <a:cubicBezTo>
                    <a:pt x="0" y="608890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37B1E0F6-2A20-8C0F-4247-2035701B9BDA}"/>
                </a:ext>
              </a:extLst>
            </p:cNvPr>
            <p:cNvSpPr/>
            <p:nvPr/>
          </p:nvSpPr>
          <p:spPr>
            <a:xfrm>
              <a:off x="8331969" y="3116079"/>
              <a:ext cx="553725" cy="553725"/>
            </a:xfrm>
            <a:custGeom>
              <a:avLst/>
              <a:gdLst>
                <a:gd name="connsiteX0" fmla="*/ 276838 w 553725"/>
                <a:gd name="connsiteY0" fmla="*/ 553725 h 553725"/>
                <a:gd name="connsiteX1" fmla="*/ 553725 w 553725"/>
                <a:gd name="connsiteY1" fmla="*/ 276887 h 553725"/>
                <a:gd name="connsiteX2" fmla="*/ 276838 w 553725"/>
                <a:gd name="connsiteY2" fmla="*/ 0 h 553725"/>
                <a:gd name="connsiteX3" fmla="*/ 0 w 553725"/>
                <a:gd name="connsiteY3" fmla="*/ 276887 h 553725"/>
                <a:gd name="connsiteX4" fmla="*/ 276838 w 553725"/>
                <a:gd name="connsiteY4" fmla="*/ 553725 h 55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25" h="553725">
                  <a:moveTo>
                    <a:pt x="276838" y="553725"/>
                  </a:moveTo>
                  <a:cubicBezTo>
                    <a:pt x="429739" y="553725"/>
                    <a:pt x="553725" y="429787"/>
                    <a:pt x="553725" y="276887"/>
                  </a:cubicBezTo>
                  <a:cubicBezTo>
                    <a:pt x="553725" y="123986"/>
                    <a:pt x="429739" y="0"/>
                    <a:pt x="276838" y="0"/>
                  </a:cubicBezTo>
                  <a:cubicBezTo>
                    <a:pt x="123938" y="0"/>
                    <a:pt x="0" y="123938"/>
                    <a:pt x="0" y="276887"/>
                  </a:cubicBezTo>
                  <a:cubicBezTo>
                    <a:pt x="0" y="429836"/>
                    <a:pt x="123938" y="553725"/>
                    <a:pt x="276838" y="55372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CFC243AC-D596-8759-B1B9-30E8A7123594}"/>
                </a:ext>
              </a:extLst>
            </p:cNvPr>
            <p:cNvSpPr/>
            <p:nvPr/>
          </p:nvSpPr>
          <p:spPr>
            <a:xfrm>
              <a:off x="9290926" y="3242923"/>
              <a:ext cx="299940" cy="299989"/>
            </a:xfrm>
            <a:custGeom>
              <a:avLst/>
              <a:gdLst>
                <a:gd name="connsiteX0" fmla="*/ 149946 w 299940"/>
                <a:gd name="connsiteY0" fmla="*/ 299989 h 299989"/>
                <a:gd name="connsiteX1" fmla="*/ 299940 w 299940"/>
                <a:gd name="connsiteY1" fmla="*/ 149994 h 299989"/>
                <a:gd name="connsiteX2" fmla="*/ 149946 w 299940"/>
                <a:gd name="connsiteY2" fmla="*/ 0 h 299989"/>
                <a:gd name="connsiteX3" fmla="*/ 0 w 299940"/>
                <a:gd name="connsiteY3" fmla="*/ 149994 h 299989"/>
                <a:gd name="connsiteX4" fmla="*/ 149946 w 299940"/>
                <a:gd name="connsiteY4" fmla="*/ 299989 h 29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940" h="299989">
                  <a:moveTo>
                    <a:pt x="149946" y="299989"/>
                  </a:moveTo>
                  <a:cubicBezTo>
                    <a:pt x="232813" y="299989"/>
                    <a:pt x="299940" y="232862"/>
                    <a:pt x="299940" y="149994"/>
                  </a:cubicBezTo>
                  <a:cubicBezTo>
                    <a:pt x="299940" y="67127"/>
                    <a:pt x="232765" y="0"/>
                    <a:pt x="149946" y="0"/>
                  </a:cubicBezTo>
                  <a:cubicBezTo>
                    <a:pt x="67127" y="0"/>
                    <a:pt x="0" y="67175"/>
                    <a:pt x="0" y="149994"/>
                  </a:cubicBezTo>
                  <a:cubicBezTo>
                    <a:pt x="0" y="232814"/>
                    <a:pt x="67175" y="299989"/>
                    <a:pt x="149946" y="29998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094385F6-5D09-B24A-00AF-25E2AA2927CF}"/>
                </a:ext>
              </a:extLst>
            </p:cNvPr>
            <p:cNvSpPr/>
            <p:nvPr/>
          </p:nvSpPr>
          <p:spPr>
            <a:xfrm>
              <a:off x="10259086" y="3379114"/>
              <a:ext cx="27752" cy="27654"/>
            </a:xfrm>
            <a:custGeom>
              <a:avLst/>
              <a:gdLst>
                <a:gd name="connsiteX0" fmla="*/ 13852 w 27752"/>
                <a:gd name="connsiteY0" fmla="*/ 27655 h 27654"/>
                <a:gd name="connsiteX1" fmla="*/ 27752 w 27752"/>
                <a:gd name="connsiteY1" fmla="*/ 13852 h 27654"/>
                <a:gd name="connsiteX2" fmla="*/ 13852 w 27752"/>
                <a:gd name="connsiteY2" fmla="*/ 0 h 27654"/>
                <a:gd name="connsiteX3" fmla="*/ 0 w 27752"/>
                <a:gd name="connsiteY3" fmla="*/ 13852 h 27654"/>
                <a:gd name="connsiteX4" fmla="*/ 13852 w 27752"/>
                <a:gd name="connsiteY4" fmla="*/ 27655 h 2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2" h="27654">
                  <a:moveTo>
                    <a:pt x="13852" y="27655"/>
                  </a:moveTo>
                  <a:cubicBezTo>
                    <a:pt x="21504" y="27655"/>
                    <a:pt x="27752" y="21455"/>
                    <a:pt x="27752" y="13852"/>
                  </a:cubicBezTo>
                  <a:cubicBezTo>
                    <a:pt x="27752" y="6248"/>
                    <a:pt x="21553" y="0"/>
                    <a:pt x="13852" y="0"/>
                  </a:cubicBezTo>
                  <a:cubicBezTo>
                    <a:pt x="6151" y="0"/>
                    <a:pt x="0" y="6151"/>
                    <a:pt x="0" y="13852"/>
                  </a:cubicBezTo>
                  <a:cubicBezTo>
                    <a:pt x="0" y="21552"/>
                    <a:pt x="6199" y="27655"/>
                    <a:pt x="13852" y="276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CB4DD90B-D373-7BC9-3E33-92631A180972}"/>
                </a:ext>
              </a:extLst>
            </p:cNvPr>
            <p:cNvSpPr/>
            <p:nvPr/>
          </p:nvSpPr>
          <p:spPr>
            <a:xfrm>
              <a:off x="1924485" y="4197328"/>
              <a:ext cx="55358" cy="55357"/>
            </a:xfrm>
            <a:custGeom>
              <a:avLst/>
              <a:gdLst>
                <a:gd name="connsiteX0" fmla="*/ 27703 w 55358"/>
                <a:gd name="connsiteY0" fmla="*/ 55358 h 55357"/>
                <a:gd name="connsiteX1" fmla="*/ 55358 w 55358"/>
                <a:gd name="connsiteY1" fmla="*/ 27703 h 55357"/>
                <a:gd name="connsiteX2" fmla="*/ 27703 w 55358"/>
                <a:gd name="connsiteY2" fmla="*/ 0 h 55357"/>
                <a:gd name="connsiteX3" fmla="*/ 0 w 55358"/>
                <a:gd name="connsiteY3" fmla="*/ 27703 h 55357"/>
                <a:gd name="connsiteX4" fmla="*/ 27703 w 55358"/>
                <a:gd name="connsiteY4" fmla="*/ 55358 h 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8" h="55357">
                  <a:moveTo>
                    <a:pt x="27703" y="55358"/>
                  </a:moveTo>
                  <a:cubicBezTo>
                    <a:pt x="43008" y="55358"/>
                    <a:pt x="55358" y="42959"/>
                    <a:pt x="55358" y="27703"/>
                  </a:cubicBezTo>
                  <a:cubicBezTo>
                    <a:pt x="55358" y="12447"/>
                    <a:pt x="43008" y="0"/>
                    <a:pt x="27703" y="0"/>
                  </a:cubicBezTo>
                  <a:cubicBezTo>
                    <a:pt x="12399" y="0"/>
                    <a:pt x="0" y="12399"/>
                    <a:pt x="0" y="27703"/>
                  </a:cubicBezTo>
                  <a:cubicBezTo>
                    <a:pt x="0" y="43008"/>
                    <a:pt x="12447" y="55358"/>
                    <a:pt x="27703" y="5535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185BA806-DC7F-971B-D0D5-D0B2830AACD8}"/>
                </a:ext>
              </a:extLst>
            </p:cNvPr>
            <p:cNvSpPr/>
            <p:nvPr/>
          </p:nvSpPr>
          <p:spPr>
            <a:xfrm>
              <a:off x="2622684" y="4063461"/>
              <a:ext cx="323091" cy="323042"/>
            </a:xfrm>
            <a:custGeom>
              <a:avLst/>
              <a:gdLst>
                <a:gd name="connsiteX0" fmla="*/ 161521 w 323091"/>
                <a:gd name="connsiteY0" fmla="*/ 323043 h 323042"/>
                <a:gd name="connsiteX1" fmla="*/ 323091 w 323091"/>
                <a:gd name="connsiteY1" fmla="*/ 161521 h 323042"/>
                <a:gd name="connsiteX2" fmla="*/ 161521 w 323091"/>
                <a:gd name="connsiteY2" fmla="*/ 0 h 323042"/>
                <a:gd name="connsiteX3" fmla="*/ 0 w 323091"/>
                <a:gd name="connsiteY3" fmla="*/ 161521 h 323042"/>
                <a:gd name="connsiteX4" fmla="*/ 161521 w 323091"/>
                <a:gd name="connsiteY4" fmla="*/ 323043 h 32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91" h="323042">
                  <a:moveTo>
                    <a:pt x="161521" y="323043"/>
                  </a:moveTo>
                  <a:cubicBezTo>
                    <a:pt x="250782" y="323043"/>
                    <a:pt x="323091" y="250734"/>
                    <a:pt x="323091" y="161521"/>
                  </a:cubicBezTo>
                  <a:cubicBezTo>
                    <a:pt x="323091" y="72309"/>
                    <a:pt x="250782" y="0"/>
                    <a:pt x="161521" y="0"/>
                  </a:cubicBezTo>
                  <a:cubicBezTo>
                    <a:pt x="72261" y="0"/>
                    <a:pt x="0" y="72309"/>
                    <a:pt x="0" y="161521"/>
                  </a:cubicBezTo>
                  <a:cubicBezTo>
                    <a:pt x="0" y="250734"/>
                    <a:pt x="72358" y="323043"/>
                    <a:pt x="161521" y="32304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EFD4D961-8501-E608-A440-B9C761692AD2}"/>
                </a:ext>
              </a:extLst>
            </p:cNvPr>
            <p:cNvSpPr/>
            <p:nvPr/>
          </p:nvSpPr>
          <p:spPr>
            <a:xfrm>
              <a:off x="3332506" y="3941170"/>
              <a:ext cx="567625" cy="567625"/>
            </a:xfrm>
            <a:custGeom>
              <a:avLst/>
              <a:gdLst>
                <a:gd name="connsiteX0" fmla="*/ 283813 w 567625"/>
                <a:gd name="connsiteY0" fmla="*/ 567626 h 567625"/>
                <a:gd name="connsiteX1" fmla="*/ 567625 w 567625"/>
                <a:gd name="connsiteY1" fmla="*/ 283813 h 567625"/>
                <a:gd name="connsiteX2" fmla="*/ 283813 w 567625"/>
                <a:gd name="connsiteY2" fmla="*/ 0 h 567625"/>
                <a:gd name="connsiteX3" fmla="*/ 0 w 567625"/>
                <a:gd name="connsiteY3" fmla="*/ 283813 h 567625"/>
                <a:gd name="connsiteX4" fmla="*/ 283813 w 567625"/>
                <a:gd name="connsiteY4" fmla="*/ 567626 h 56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625" h="567625">
                  <a:moveTo>
                    <a:pt x="283813" y="567626"/>
                  </a:moveTo>
                  <a:cubicBezTo>
                    <a:pt x="440539" y="567626"/>
                    <a:pt x="567625" y="440588"/>
                    <a:pt x="567625" y="283813"/>
                  </a:cubicBezTo>
                  <a:cubicBezTo>
                    <a:pt x="567625" y="127038"/>
                    <a:pt x="440539" y="0"/>
                    <a:pt x="283813" y="0"/>
                  </a:cubicBezTo>
                  <a:cubicBezTo>
                    <a:pt x="127086" y="0"/>
                    <a:pt x="0" y="127038"/>
                    <a:pt x="0" y="283813"/>
                  </a:cubicBezTo>
                  <a:cubicBezTo>
                    <a:pt x="0" y="440588"/>
                    <a:pt x="127086" y="567626"/>
                    <a:pt x="283813" y="56762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5EA9DD74-A40C-184B-C1C6-767431F5B9AB}"/>
                </a:ext>
              </a:extLst>
            </p:cNvPr>
            <p:cNvSpPr/>
            <p:nvPr/>
          </p:nvSpPr>
          <p:spPr>
            <a:xfrm>
              <a:off x="4056180" y="3832779"/>
              <a:ext cx="784456" cy="784504"/>
            </a:xfrm>
            <a:custGeom>
              <a:avLst/>
              <a:gdLst>
                <a:gd name="connsiteX0" fmla="*/ 392204 w 784456"/>
                <a:gd name="connsiteY0" fmla="*/ 784505 h 784504"/>
                <a:gd name="connsiteX1" fmla="*/ 784456 w 784456"/>
                <a:gd name="connsiteY1" fmla="*/ 392252 h 784504"/>
                <a:gd name="connsiteX2" fmla="*/ 392204 w 784456"/>
                <a:gd name="connsiteY2" fmla="*/ 0 h 784504"/>
                <a:gd name="connsiteX3" fmla="*/ 0 w 784456"/>
                <a:gd name="connsiteY3" fmla="*/ 392252 h 784504"/>
                <a:gd name="connsiteX4" fmla="*/ 392204 w 784456"/>
                <a:gd name="connsiteY4" fmla="*/ 784505 h 7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4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2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567"/>
                    <a:pt x="0" y="392252"/>
                  </a:cubicBezTo>
                  <a:cubicBezTo>
                    <a:pt x="0" y="608938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B446838A-4FAE-E3B3-F6AA-81EA263410E1}"/>
                </a:ext>
              </a:extLst>
            </p:cNvPr>
            <p:cNvSpPr/>
            <p:nvPr/>
          </p:nvSpPr>
          <p:spPr>
            <a:xfrm>
              <a:off x="4795933" y="3740467"/>
              <a:ext cx="969079" cy="969080"/>
            </a:xfrm>
            <a:custGeom>
              <a:avLst/>
              <a:gdLst>
                <a:gd name="connsiteX0" fmla="*/ 484516 w 969079"/>
                <a:gd name="connsiteY0" fmla="*/ 969080 h 969080"/>
                <a:gd name="connsiteX1" fmla="*/ 969080 w 969079"/>
                <a:gd name="connsiteY1" fmla="*/ 484564 h 969080"/>
                <a:gd name="connsiteX2" fmla="*/ 484516 w 969079"/>
                <a:gd name="connsiteY2" fmla="*/ 0 h 969080"/>
                <a:gd name="connsiteX3" fmla="*/ 0 w 969079"/>
                <a:gd name="connsiteY3" fmla="*/ 484564 h 969080"/>
                <a:gd name="connsiteX4" fmla="*/ 484516 w 969079"/>
                <a:gd name="connsiteY4" fmla="*/ 969080 h 96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079" h="969080">
                  <a:moveTo>
                    <a:pt x="484516" y="969080"/>
                  </a:moveTo>
                  <a:cubicBezTo>
                    <a:pt x="752104" y="969080"/>
                    <a:pt x="969080" y="752152"/>
                    <a:pt x="969080" y="484564"/>
                  </a:cubicBezTo>
                  <a:cubicBezTo>
                    <a:pt x="969080" y="216976"/>
                    <a:pt x="752104" y="0"/>
                    <a:pt x="484516" y="0"/>
                  </a:cubicBezTo>
                  <a:cubicBezTo>
                    <a:pt x="216928" y="0"/>
                    <a:pt x="0" y="216928"/>
                    <a:pt x="0" y="484564"/>
                  </a:cubicBezTo>
                  <a:cubicBezTo>
                    <a:pt x="0" y="752201"/>
                    <a:pt x="216928" y="969080"/>
                    <a:pt x="484516" y="96908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D90DB1C7-F6A5-8D96-B875-559568533753}"/>
                </a:ext>
              </a:extLst>
            </p:cNvPr>
            <p:cNvSpPr/>
            <p:nvPr/>
          </p:nvSpPr>
          <p:spPr>
            <a:xfrm>
              <a:off x="5586492" y="3698961"/>
              <a:ext cx="1052141" cy="1052141"/>
            </a:xfrm>
            <a:custGeom>
              <a:avLst/>
              <a:gdLst>
                <a:gd name="connsiteX0" fmla="*/ 526071 w 1052141"/>
                <a:gd name="connsiteY0" fmla="*/ 1052141 h 1052141"/>
                <a:gd name="connsiteX1" fmla="*/ 1052141 w 1052141"/>
                <a:gd name="connsiteY1" fmla="*/ 526071 h 1052141"/>
                <a:gd name="connsiteX2" fmla="*/ 526071 w 1052141"/>
                <a:gd name="connsiteY2" fmla="*/ 0 h 1052141"/>
                <a:gd name="connsiteX3" fmla="*/ 0 w 1052141"/>
                <a:gd name="connsiteY3" fmla="*/ 526071 h 1052141"/>
                <a:gd name="connsiteX4" fmla="*/ 526071 w 1052141"/>
                <a:gd name="connsiteY4" fmla="*/ 1052141 h 105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141" h="1052141">
                  <a:moveTo>
                    <a:pt x="526071" y="1052141"/>
                  </a:moveTo>
                  <a:cubicBezTo>
                    <a:pt x="816664" y="1052141"/>
                    <a:pt x="1052141" y="816615"/>
                    <a:pt x="1052141" y="526071"/>
                  </a:cubicBezTo>
                  <a:cubicBezTo>
                    <a:pt x="1052141" y="235526"/>
                    <a:pt x="816615" y="0"/>
                    <a:pt x="526071" y="0"/>
                  </a:cubicBezTo>
                  <a:cubicBezTo>
                    <a:pt x="235526" y="0"/>
                    <a:pt x="0" y="235526"/>
                    <a:pt x="0" y="526071"/>
                  </a:cubicBezTo>
                  <a:cubicBezTo>
                    <a:pt x="0" y="816615"/>
                    <a:pt x="235574" y="1052141"/>
                    <a:pt x="526071" y="105214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9DB37536-76E3-008C-D087-288D3C933F65}"/>
                </a:ext>
              </a:extLst>
            </p:cNvPr>
            <p:cNvSpPr/>
            <p:nvPr/>
          </p:nvSpPr>
          <p:spPr>
            <a:xfrm>
              <a:off x="6462437" y="3742743"/>
              <a:ext cx="964430" cy="964478"/>
            </a:xfrm>
            <a:custGeom>
              <a:avLst/>
              <a:gdLst>
                <a:gd name="connsiteX0" fmla="*/ 482191 w 964430"/>
                <a:gd name="connsiteY0" fmla="*/ 964479 h 964478"/>
                <a:gd name="connsiteX1" fmla="*/ 964431 w 964430"/>
                <a:gd name="connsiteY1" fmla="*/ 482239 h 964478"/>
                <a:gd name="connsiteX2" fmla="*/ 482191 w 964430"/>
                <a:gd name="connsiteY2" fmla="*/ 0 h 964478"/>
                <a:gd name="connsiteX3" fmla="*/ 0 w 964430"/>
                <a:gd name="connsiteY3" fmla="*/ 482239 h 964478"/>
                <a:gd name="connsiteX4" fmla="*/ 482191 w 964430"/>
                <a:gd name="connsiteY4" fmla="*/ 964479 h 96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4430" h="964478">
                  <a:moveTo>
                    <a:pt x="482191" y="964479"/>
                  </a:moveTo>
                  <a:cubicBezTo>
                    <a:pt x="748520" y="964479"/>
                    <a:pt x="964431" y="748568"/>
                    <a:pt x="964431" y="482239"/>
                  </a:cubicBezTo>
                  <a:cubicBezTo>
                    <a:pt x="964431" y="215911"/>
                    <a:pt x="748471" y="0"/>
                    <a:pt x="482191" y="0"/>
                  </a:cubicBezTo>
                  <a:cubicBezTo>
                    <a:pt x="215911" y="0"/>
                    <a:pt x="0" y="215911"/>
                    <a:pt x="0" y="482239"/>
                  </a:cubicBezTo>
                  <a:cubicBezTo>
                    <a:pt x="0" y="748568"/>
                    <a:pt x="215862" y="964479"/>
                    <a:pt x="482191" y="96447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C131363B-4182-64A0-D8F8-52440FC70C2F}"/>
                </a:ext>
              </a:extLst>
            </p:cNvPr>
            <p:cNvSpPr/>
            <p:nvPr/>
          </p:nvSpPr>
          <p:spPr>
            <a:xfrm>
              <a:off x="7386766" y="3835103"/>
              <a:ext cx="779903" cy="779855"/>
            </a:xfrm>
            <a:custGeom>
              <a:avLst/>
              <a:gdLst>
                <a:gd name="connsiteX0" fmla="*/ 389928 w 779903"/>
                <a:gd name="connsiteY0" fmla="*/ 779855 h 779855"/>
                <a:gd name="connsiteX1" fmla="*/ 779904 w 779903"/>
                <a:gd name="connsiteY1" fmla="*/ 389928 h 779855"/>
                <a:gd name="connsiteX2" fmla="*/ 389928 w 779903"/>
                <a:gd name="connsiteY2" fmla="*/ 0 h 779855"/>
                <a:gd name="connsiteX3" fmla="*/ 0 w 779903"/>
                <a:gd name="connsiteY3" fmla="*/ 389928 h 779855"/>
                <a:gd name="connsiteX4" fmla="*/ 389928 w 779903"/>
                <a:gd name="connsiteY4" fmla="*/ 779855 h 779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903" h="779855">
                  <a:moveTo>
                    <a:pt x="389928" y="779855"/>
                  </a:moveTo>
                  <a:cubicBezTo>
                    <a:pt x="605257" y="779855"/>
                    <a:pt x="779904" y="605306"/>
                    <a:pt x="779904" y="389928"/>
                  </a:cubicBezTo>
                  <a:cubicBezTo>
                    <a:pt x="779904" y="174550"/>
                    <a:pt x="605257" y="0"/>
                    <a:pt x="389928" y="0"/>
                  </a:cubicBezTo>
                  <a:cubicBezTo>
                    <a:pt x="174598" y="0"/>
                    <a:pt x="0" y="174598"/>
                    <a:pt x="0" y="389928"/>
                  </a:cubicBezTo>
                  <a:cubicBezTo>
                    <a:pt x="0" y="605257"/>
                    <a:pt x="174598" y="779855"/>
                    <a:pt x="389928" y="7798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3C5B4C3E-87D1-EB51-3B1B-219D6A3F8E90}"/>
                </a:ext>
              </a:extLst>
            </p:cNvPr>
            <p:cNvSpPr/>
            <p:nvPr/>
          </p:nvSpPr>
          <p:spPr>
            <a:xfrm>
              <a:off x="8329643" y="3945820"/>
              <a:ext cx="558375" cy="558374"/>
            </a:xfrm>
            <a:custGeom>
              <a:avLst/>
              <a:gdLst>
                <a:gd name="connsiteX0" fmla="*/ 279163 w 558375"/>
                <a:gd name="connsiteY0" fmla="*/ 558375 h 558374"/>
                <a:gd name="connsiteX1" fmla="*/ 558375 w 558375"/>
                <a:gd name="connsiteY1" fmla="*/ 279211 h 558374"/>
                <a:gd name="connsiteX2" fmla="*/ 279163 w 558375"/>
                <a:gd name="connsiteY2" fmla="*/ 0 h 558374"/>
                <a:gd name="connsiteX3" fmla="*/ 0 w 558375"/>
                <a:gd name="connsiteY3" fmla="*/ 279211 h 558374"/>
                <a:gd name="connsiteX4" fmla="*/ 279163 w 558375"/>
                <a:gd name="connsiteY4" fmla="*/ 558375 h 55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375" h="558374">
                  <a:moveTo>
                    <a:pt x="279163" y="558375"/>
                  </a:moveTo>
                  <a:cubicBezTo>
                    <a:pt x="433372" y="558375"/>
                    <a:pt x="558375" y="433371"/>
                    <a:pt x="558375" y="279211"/>
                  </a:cubicBezTo>
                  <a:cubicBezTo>
                    <a:pt x="558375" y="125052"/>
                    <a:pt x="433372" y="0"/>
                    <a:pt x="279163" y="0"/>
                  </a:cubicBezTo>
                  <a:cubicBezTo>
                    <a:pt x="124955" y="0"/>
                    <a:pt x="0" y="125004"/>
                    <a:pt x="0" y="279211"/>
                  </a:cubicBezTo>
                  <a:cubicBezTo>
                    <a:pt x="0" y="433420"/>
                    <a:pt x="125004" y="558375"/>
                    <a:pt x="279163" y="55837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7576AFC3-7772-F0D6-AB8F-A6261E64359C}"/>
                </a:ext>
              </a:extLst>
            </p:cNvPr>
            <p:cNvSpPr/>
            <p:nvPr/>
          </p:nvSpPr>
          <p:spPr>
            <a:xfrm>
              <a:off x="9286277" y="4070436"/>
              <a:ext cx="309191" cy="309191"/>
            </a:xfrm>
            <a:custGeom>
              <a:avLst/>
              <a:gdLst>
                <a:gd name="connsiteX0" fmla="*/ 309191 w 309191"/>
                <a:gd name="connsiteY0" fmla="*/ 154596 h 309191"/>
                <a:gd name="connsiteX1" fmla="*/ 154596 w 309191"/>
                <a:gd name="connsiteY1" fmla="*/ 309191 h 309191"/>
                <a:gd name="connsiteX2" fmla="*/ 0 w 309191"/>
                <a:gd name="connsiteY2" fmla="*/ 154596 h 309191"/>
                <a:gd name="connsiteX3" fmla="*/ 154596 w 309191"/>
                <a:gd name="connsiteY3" fmla="*/ 0 h 309191"/>
                <a:gd name="connsiteX4" fmla="*/ 309191 w 309191"/>
                <a:gd name="connsiteY4" fmla="*/ 154596 h 30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91" h="309191">
                  <a:moveTo>
                    <a:pt x="309191" y="154596"/>
                  </a:moveTo>
                  <a:cubicBezTo>
                    <a:pt x="309191" y="239976"/>
                    <a:pt x="239977" y="309191"/>
                    <a:pt x="154596" y="309191"/>
                  </a:cubicBezTo>
                  <a:cubicBezTo>
                    <a:pt x="69215" y="309191"/>
                    <a:pt x="0" y="239976"/>
                    <a:pt x="0" y="154596"/>
                  </a:cubicBezTo>
                  <a:cubicBezTo>
                    <a:pt x="0" y="69215"/>
                    <a:pt x="69214" y="0"/>
                    <a:pt x="154596" y="0"/>
                  </a:cubicBezTo>
                  <a:cubicBezTo>
                    <a:pt x="239976" y="0"/>
                    <a:pt x="309191" y="69215"/>
                    <a:pt x="309191" y="15459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0A62C510-4ADE-9559-457E-CBCDF7A3D326}"/>
                </a:ext>
              </a:extLst>
            </p:cNvPr>
            <p:cNvSpPr/>
            <p:nvPr/>
          </p:nvSpPr>
          <p:spPr>
            <a:xfrm>
              <a:off x="10247559" y="4199604"/>
              <a:ext cx="50805" cy="50805"/>
            </a:xfrm>
            <a:custGeom>
              <a:avLst/>
              <a:gdLst>
                <a:gd name="connsiteX0" fmla="*/ 25379 w 50805"/>
                <a:gd name="connsiteY0" fmla="*/ 50805 h 50805"/>
                <a:gd name="connsiteX1" fmla="*/ 50806 w 50805"/>
                <a:gd name="connsiteY1" fmla="*/ 25427 h 50805"/>
                <a:gd name="connsiteX2" fmla="*/ 25379 w 50805"/>
                <a:gd name="connsiteY2" fmla="*/ 0 h 50805"/>
                <a:gd name="connsiteX3" fmla="*/ 0 w 50805"/>
                <a:gd name="connsiteY3" fmla="*/ 25427 h 50805"/>
                <a:gd name="connsiteX4" fmla="*/ 25379 w 50805"/>
                <a:gd name="connsiteY4" fmla="*/ 50805 h 5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05" h="50805">
                  <a:moveTo>
                    <a:pt x="25379" y="50805"/>
                  </a:moveTo>
                  <a:cubicBezTo>
                    <a:pt x="39375" y="50805"/>
                    <a:pt x="50806" y="39424"/>
                    <a:pt x="50806" y="25427"/>
                  </a:cubicBezTo>
                  <a:cubicBezTo>
                    <a:pt x="50806" y="11430"/>
                    <a:pt x="39375" y="0"/>
                    <a:pt x="25379" y="0"/>
                  </a:cubicBezTo>
                  <a:cubicBezTo>
                    <a:pt x="11382" y="0"/>
                    <a:pt x="0" y="11382"/>
                    <a:pt x="0" y="25427"/>
                  </a:cubicBezTo>
                  <a:cubicBezTo>
                    <a:pt x="0" y="39472"/>
                    <a:pt x="11334" y="50805"/>
                    <a:pt x="25379" y="508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34BDBEAF-1630-2CA4-5045-C4681D60DAF9}"/>
                </a:ext>
              </a:extLst>
            </p:cNvPr>
            <p:cNvSpPr/>
            <p:nvPr/>
          </p:nvSpPr>
          <p:spPr>
            <a:xfrm>
              <a:off x="2691893" y="4964785"/>
              <a:ext cx="184623" cy="184575"/>
            </a:xfrm>
            <a:custGeom>
              <a:avLst/>
              <a:gdLst>
                <a:gd name="connsiteX0" fmla="*/ 92312 w 184623"/>
                <a:gd name="connsiteY0" fmla="*/ 184575 h 184575"/>
                <a:gd name="connsiteX1" fmla="*/ 184624 w 184623"/>
                <a:gd name="connsiteY1" fmla="*/ 92312 h 184575"/>
                <a:gd name="connsiteX2" fmla="*/ 92312 w 184623"/>
                <a:gd name="connsiteY2" fmla="*/ 0 h 184575"/>
                <a:gd name="connsiteX3" fmla="*/ 0 w 184623"/>
                <a:gd name="connsiteY3" fmla="*/ 92312 h 184575"/>
                <a:gd name="connsiteX4" fmla="*/ 92312 w 184623"/>
                <a:gd name="connsiteY4" fmla="*/ 184575 h 18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23" h="184575">
                  <a:moveTo>
                    <a:pt x="92312" y="184575"/>
                  </a:moveTo>
                  <a:cubicBezTo>
                    <a:pt x="143311" y="184575"/>
                    <a:pt x="184624" y="143263"/>
                    <a:pt x="184624" y="92312"/>
                  </a:cubicBezTo>
                  <a:cubicBezTo>
                    <a:pt x="184624" y="41361"/>
                    <a:pt x="143311" y="0"/>
                    <a:pt x="92312" y="0"/>
                  </a:cubicBezTo>
                  <a:cubicBezTo>
                    <a:pt x="41313" y="0"/>
                    <a:pt x="0" y="41313"/>
                    <a:pt x="0" y="92312"/>
                  </a:cubicBezTo>
                  <a:cubicBezTo>
                    <a:pt x="0" y="143311"/>
                    <a:pt x="41361" y="184575"/>
                    <a:pt x="92312" y="18457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5228571A-6B98-EE8F-D1E9-23387E420850}"/>
                </a:ext>
              </a:extLst>
            </p:cNvPr>
            <p:cNvSpPr/>
            <p:nvPr/>
          </p:nvSpPr>
          <p:spPr>
            <a:xfrm>
              <a:off x="3408641" y="4849419"/>
              <a:ext cx="415354" cy="415354"/>
            </a:xfrm>
            <a:custGeom>
              <a:avLst/>
              <a:gdLst>
                <a:gd name="connsiteX0" fmla="*/ 207677 w 415354"/>
                <a:gd name="connsiteY0" fmla="*/ 415355 h 415354"/>
                <a:gd name="connsiteX1" fmla="*/ 415355 w 415354"/>
                <a:gd name="connsiteY1" fmla="*/ 207677 h 415354"/>
                <a:gd name="connsiteX2" fmla="*/ 207677 w 415354"/>
                <a:gd name="connsiteY2" fmla="*/ 0 h 415354"/>
                <a:gd name="connsiteX3" fmla="*/ 0 w 415354"/>
                <a:gd name="connsiteY3" fmla="*/ 207677 h 415354"/>
                <a:gd name="connsiteX4" fmla="*/ 207677 w 415354"/>
                <a:gd name="connsiteY4" fmla="*/ 415355 h 41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354" h="415354">
                  <a:moveTo>
                    <a:pt x="207677" y="415355"/>
                  </a:moveTo>
                  <a:cubicBezTo>
                    <a:pt x="322365" y="415355"/>
                    <a:pt x="415355" y="322364"/>
                    <a:pt x="415355" y="207677"/>
                  </a:cubicBezTo>
                  <a:cubicBezTo>
                    <a:pt x="415355" y="92990"/>
                    <a:pt x="322365" y="0"/>
                    <a:pt x="207677" y="0"/>
                  </a:cubicBezTo>
                  <a:cubicBezTo>
                    <a:pt x="92990" y="0"/>
                    <a:pt x="0" y="92941"/>
                    <a:pt x="0" y="207677"/>
                  </a:cubicBezTo>
                  <a:cubicBezTo>
                    <a:pt x="0" y="322413"/>
                    <a:pt x="92990" y="415355"/>
                    <a:pt x="207677" y="4153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B2D018DB-82DA-F4EF-F6BA-4412D0D3F965}"/>
                </a:ext>
              </a:extLst>
            </p:cNvPr>
            <p:cNvSpPr/>
            <p:nvPr/>
          </p:nvSpPr>
          <p:spPr>
            <a:xfrm>
              <a:off x="4141518" y="4750230"/>
              <a:ext cx="613781" cy="613733"/>
            </a:xfrm>
            <a:custGeom>
              <a:avLst/>
              <a:gdLst>
                <a:gd name="connsiteX0" fmla="*/ 306866 w 613781"/>
                <a:gd name="connsiteY0" fmla="*/ 613733 h 613733"/>
                <a:gd name="connsiteX1" fmla="*/ 613781 w 613781"/>
                <a:gd name="connsiteY1" fmla="*/ 306867 h 613733"/>
                <a:gd name="connsiteX2" fmla="*/ 306866 w 613781"/>
                <a:gd name="connsiteY2" fmla="*/ 0 h 613733"/>
                <a:gd name="connsiteX3" fmla="*/ 0 w 613781"/>
                <a:gd name="connsiteY3" fmla="*/ 306867 h 613733"/>
                <a:gd name="connsiteX4" fmla="*/ 306866 w 613781"/>
                <a:gd name="connsiteY4" fmla="*/ 613733 h 6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81" h="613733">
                  <a:moveTo>
                    <a:pt x="306866" y="613733"/>
                  </a:moveTo>
                  <a:cubicBezTo>
                    <a:pt x="476331" y="613733"/>
                    <a:pt x="613781" y="476331"/>
                    <a:pt x="613781" y="306867"/>
                  </a:cubicBezTo>
                  <a:cubicBezTo>
                    <a:pt x="613781" y="137402"/>
                    <a:pt x="476331" y="0"/>
                    <a:pt x="306866" y="0"/>
                  </a:cubicBezTo>
                  <a:cubicBezTo>
                    <a:pt x="137402" y="0"/>
                    <a:pt x="0" y="137402"/>
                    <a:pt x="0" y="306867"/>
                  </a:cubicBezTo>
                  <a:cubicBezTo>
                    <a:pt x="0" y="476331"/>
                    <a:pt x="137402" y="613733"/>
                    <a:pt x="306866" y="6137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826A38D1-BDDC-A3BE-CFEC-A0318EAA441C}"/>
                </a:ext>
              </a:extLst>
            </p:cNvPr>
            <p:cNvSpPr/>
            <p:nvPr/>
          </p:nvSpPr>
          <p:spPr>
            <a:xfrm>
              <a:off x="4899772" y="4676371"/>
              <a:ext cx="761402" cy="761402"/>
            </a:xfrm>
            <a:custGeom>
              <a:avLst/>
              <a:gdLst>
                <a:gd name="connsiteX0" fmla="*/ 380677 w 761402"/>
                <a:gd name="connsiteY0" fmla="*/ 761403 h 761402"/>
                <a:gd name="connsiteX1" fmla="*/ 761402 w 761402"/>
                <a:gd name="connsiteY1" fmla="*/ 380726 h 761402"/>
                <a:gd name="connsiteX2" fmla="*/ 380677 w 761402"/>
                <a:gd name="connsiteY2" fmla="*/ 0 h 761402"/>
                <a:gd name="connsiteX3" fmla="*/ 0 w 761402"/>
                <a:gd name="connsiteY3" fmla="*/ 380726 h 761402"/>
                <a:gd name="connsiteX4" fmla="*/ 380677 w 761402"/>
                <a:gd name="connsiteY4" fmla="*/ 761403 h 76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402" h="761402">
                  <a:moveTo>
                    <a:pt x="380677" y="761403"/>
                  </a:moveTo>
                  <a:cubicBezTo>
                    <a:pt x="590970" y="761403"/>
                    <a:pt x="761402" y="590970"/>
                    <a:pt x="761402" y="380726"/>
                  </a:cubicBezTo>
                  <a:cubicBezTo>
                    <a:pt x="761402" y="170481"/>
                    <a:pt x="590921" y="0"/>
                    <a:pt x="380677" y="0"/>
                  </a:cubicBezTo>
                  <a:cubicBezTo>
                    <a:pt x="170433" y="0"/>
                    <a:pt x="0" y="170433"/>
                    <a:pt x="0" y="380726"/>
                  </a:cubicBezTo>
                  <a:cubicBezTo>
                    <a:pt x="0" y="591018"/>
                    <a:pt x="170433" y="761403"/>
                    <a:pt x="380677" y="7614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43BE1898-9E59-6161-B001-F944ABD429AA}"/>
                </a:ext>
              </a:extLst>
            </p:cNvPr>
            <p:cNvSpPr/>
            <p:nvPr/>
          </p:nvSpPr>
          <p:spPr>
            <a:xfrm>
              <a:off x="5699582" y="4644067"/>
              <a:ext cx="826011" cy="826059"/>
            </a:xfrm>
            <a:custGeom>
              <a:avLst/>
              <a:gdLst>
                <a:gd name="connsiteX0" fmla="*/ 412981 w 826011"/>
                <a:gd name="connsiteY0" fmla="*/ 826059 h 826059"/>
                <a:gd name="connsiteX1" fmla="*/ 826011 w 826011"/>
                <a:gd name="connsiteY1" fmla="*/ 413030 h 826059"/>
                <a:gd name="connsiteX2" fmla="*/ 412981 w 826011"/>
                <a:gd name="connsiteY2" fmla="*/ 0 h 826059"/>
                <a:gd name="connsiteX3" fmla="*/ 0 w 826011"/>
                <a:gd name="connsiteY3" fmla="*/ 413030 h 826059"/>
                <a:gd name="connsiteX4" fmla="*/ 412981 w 826011"/>
                <a:gd name="connsiteY4" fmla="*/ 826059 h 82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011" h="826059">
                  <a:moveTo>
                    <a:pt x="412981" y="826059"/>
                  </a:moveTo>
                  <a:cubicBezTo>
                    <a:pt x="641146" y="826059"/>
                    <a:pt x="826011" y="641146"/>
                    <a:pt x="826011" y="413030"/>
                  </a:cubicBezTo>
                  <a:cubicBezTo>
                    <a:pt x="826011" y="184914"/>
                    <a:pt x="641097" y="0"/>
                    <a:pt x="412981" y="0"/>
                  </a:cubicBezTo>
                  <a:cubicBezTo>
                    <a:pt x="184866" y="0"/>
                    <a:pt x="0" y="184914"/>
                    <a:pt x="0" y="413030"/>
                  </a:cubicBezTo>
                  <a:cubicBezTo>
                    <a:pt x="0" y="641146"/>
                    <a:pt x="184914" y="826059"/>
                    <a:pt x="412981" y="82605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2AE621FA-5B1D-AD5E-F87B-6A9C096B07CD}"/>
                </a:ext>
              </a:extLst>
            </p:cNvPr>
            <p:cNvSpPr/>
            <p:nvPr/>
          </p:nvSpPr>
          <p:spPr>
            <a:xfrm>
              <a:off x="6552424" y="4664844"/>
              <a:ext cx="784456" cy="784505"/>
            </a:xfrm>
            <a:custGeom>
              <a:avLst/>
              <a:gdLst>
                <a:gd name="connsiteX0" fmla="*/ 392204 w 784456"/>
                <a:gd name="connsiteY0" fmla="*/ 784505 h 784505"/>
                <a:gd name="connsiteX1" fmla="*/ 784456 w 784456"/>
                <a:gd name="connsiteY1" fmla="*/ 392253 h 784505"/>
                <a:gd name="connsiteX2" fmla="*/ 392204 w 784456"/>
                <a:gd name="connsiteY2" fmla="*/ 0 h 784505"/>
                <a:gd name="connsiteX3" fmla="*/ 0 w 784456"/>
                <a:gd name="connsiteY3" fmla="*/ 392253 h 784505"/>
                <a:gd name="connsiteX4" fmla="*/ 392204 w 784456"/>
                <a:gd name="connsiteY4" fmla="*/ 784505 h 78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5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3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615"/>
                    <a:pt x="0" y="392253"/>
                  </a:cubicBezTo>
                  <a:cubicBezTo>
                    <a:pt x="0" y="608890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865281D4-A76C-C561-D8D1-15B213FA4AA8}"/>
                </a:ext>
              </a:extLst>
            </p:cNvPr>
            <p:cNvSpPr/>
            <p:nvPr/>
          </p:nvSpPr>
          <p:spPr>
            <a:xfrm>
              <a:off x="7449098" y="4729453"/>
              <a:ext cx="655239" cy="655287"/>
            </a:xfrm>
            <a:custGeom>
              <a:avLst/>
              <a:gdLst>
                <a:gd name="connsiteX0" fmla="*/ 327595 w 655239"/>
                <a:gd name="connsiteY0" fmla="*/ 655288 h 655287"/>
                <a:gd name="connsiteX1" fmla="*/ 655239 w 655239"/>
                <a:gd name="connsiteY1" fmla="*/ 327644 h 655287"/>
                <a:gd name="connsiteX2" fmla="*/ 327595 w 655239"/>
                <a:gd name="connsiteY2" fmla="*/ 0 h 655287"/>
                <a:gd name="connsiteX3" fmla="*/ 0 w 655239"/>
                <a:gd name="connsiteY3" fmla="*/ 327644 h 655287"/>
                <a:gd name="connsiteX4" fmla="*/ 327595 w 655239"/>
                <a:gd name="connsiteY4" fmla="*/ 655288 h 6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9" h="655287">
                  <a:moveTo>
                    <a:pt x="327595" y="655288"/>
                  </a:moveTo>
                  <a:cubicBezTo>
                    <a:pt x="508587" y="655288"/>
                    <a:pt x="655239" y="508587"/>
                    <a:pt x="655239" y="327644"/>
                  </a:cubicBezTo>
                  <a:cubicBezTo>
                    <a:pt x="655239" y="146701"/>
                    <a:pt x="508538" y="0"/>
                    <a:pt x="327595" y="0"/>
                  </a:cubicBezTo>
                  <a:cubicBezTo>
                    <a:pt x="146653" y="0"/>
                    <a:pt x="0" y="146701"/>
                    <a:pt x="0" y="327644"/>
                  </a:cubicBezTo>
                  <a:cubicBezTo>
                    <a:pt x="0" y="508587"/>
                    <a:pt x="146701" y="655288"/>
                    <a:pt x="327595" y="65528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00B7EFE4-211B-AC67-1268-D418A88E6186}"/>
                </a:ext>
              </a:extLst>
            </p:cNvPr>
            <p:cNvSpPr/>
            <p:nvPr/>
          </p:nvSpPr>
          <p:spPr>
            <a:xfrm>
              <a:off x="8373475" y="4821716"/>
              <a:ext cx="470712" cy="470712"/>
            </a:xfrm>
            <a:custGeom>
              <a:avLst/>
              <a:gdLst>
                <a:gd name="connsiteX0" fmla="*/ 235332 w 470712"/>
                <a:gd name="connsiteY0" fmla="*/ 470713 h 470712"/>
                <a:gd name="connsiteX1" fmla="*/ 470713 w 470712"/>
                <a:gd name="connsiteY1" fmla="*/ 235381 h 470712"/>
                <a:gd name="connsiteX2" fmla="*/ 235332 w 470712"/>
                <a:gd name="connsiteY2" fmla="*/ 0 h 470712"/>
                <a:gd name="connsiteX3" fmla="*/ 0 w 470712"/>
                <a:gd name="connsiteY3" fmla="*/ 235381 h 470712"/>
                <a:gd name="connsiteX4" fmla="*/ 235332 w 470712"/>
                <a:gd name="connsiteY4" fmla="*/ 470713 h 47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712" h="470712">
                  <a:moveTo>
                    <a:pt x="235332" y="470713"/>
                  </a:moveTo>
                  <a:cubicBezTo>
                    <a:pt x="365324" y="470713"/>
                    <a:pt x="470713" y="365373"/>
                    <a:pt x="470713" y="235381"/>
                  </a:cubicBezTo>
                  <a:cubicBezTo>
                    <a:pt x="470713" y="105389"/>
                    <a:pt x="365324" y="0"/>
                    <a:pt x="235332" y="0"/>
                  </a:cubicBezTo>
                  <a:cubicBezTo>
                    <a:pt x="105340" y="0"/>
                    <a:pt x="0" y="105340"/>
                    <a:pt x="0" y="235381"/>
                  </a:cubicBezTo>
                  <a:cubicBezTo>
                    <a:pt x="0" y="365421"/>
                    <a:pt x="105389" y="470713"/>
                    <a:pt x="235332" y="47071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F6C26A57-EF89-BF41-E99D-8D6E0BBEA542}"/>
                </a:ext>
              </a:extLst>
            </p:cNvPr>
            <p:cNvSpPr/>
            <p:nvPr/>
          </p:nvSpPr>
          <p:spPr>
            <a:xfrm>
              <a:off x="9313980" y="4930156"/>
              <a:ext cx="253832" cy="253833"/>
            </a:xfrm>
            <a:custGeom>
              <a:avLst/>
              <a:gdLst>
                <a:gd name="connsiteX0" fmla="*/ 126892 w 253832"/>
                <a:gd name="connsiteY0" fmla="*/ 253833 h 253833"/>
                <a:gd name="connsiteX1" fmla="*/ 253833 w 253832"/>
                <a:gd name="connsiteY1" fmla="*/ 126941 h 253833"/>
                <a:gd name="connsiteX2" fmla="*/ 126892 w 253832"/>
                <a:gd name="connsiteY2" fmla="*/ 0 h 253833"/>
                <a:gd name="connsiteX3" fmla="*/ 0 w 253832"/>
                <a:gd name="connsiteY3" fmla="*/ 126941 h 253833"/>
                <a:gd name="connsiteX4" fmla="*/ 126892 w 253832"/>
                <a:gd name="connsiteY4" fmla="*/ 253833 h 25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832" h="253833">
                  <a:moveTo>
                    <a:pt x="126892" y="253833"/>
                  </a:moveTo>
                  <a:cubicBezTo>
                    <a:pt x="197022" y="253833"/>
                    <a:pt x="253833" y="197022"/>
                    <a:pt x="253833" y="126941"/>
                  </a:cubicBezTo>
                  <a:cubicBezTo>
                    <a:pt x="253833" y="56859"/>
                    <a:pt x="197022" y="0"/>
                    <a:pt x="126892" y="0"/>
                  </a:cubicBezTo>
                  <a:cubicBezTo>
                    <a:pt x="56762" y="0"/>
                    <a:pt x="0" y="56811"/>
                    <a:pt x="0" y="126941"/>
                  </a:cubicBezTo>
                  <a:cubicBezTo>
                    <a:pt x="0" y="197071"/>
                    <a:pt x="56811" y="253833"/>
                    <a:pt x="126892" y="2538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5355DD5B-DFEF-96A8-3706-DD140788C896}"/>
                </a:ext>
              </a:extLst>
            </p:cNvPr>
            <p:cNvSpPr/>
            <p:nvPr/>
          </p:nvSpPr>
          <p:spPr>
            <a:xfrm>
              <a:off x="3512528" y="5785323"/>
              <a:ext cx="207628" cy="207677"/>
            </a:xfrm>
            <a:custGeom>
              <a:avLst/>
              <a:gdLst>
                <a:gd name="connsiteX0" fmla="*/ 103790 w 207628"/>
                <a:gd name="connsiteY0" fmla="*/ 207677 h 207677"/>
                <a:gd name="connsiteX1" fmla="*/ 207629 w 207628"/>
                <a:gd name="connsiteY1" fmla="*/ 103887 h 207677"/>
                <a:gd name="connsiteX2" fmla="*/ 103790 w 207628"/>
                <a:gd name="connsiteY2" fmla="*/ 0 h 207677"/>
                <a:gd name="connsiteX3" fmla="*/ 0 w 207628"/>
                <a:gd name="connsiteY3" fmla="*/ 103887 h 207677"/>
                <a:gd name="connsiteX4" fmla="*/ 103790 w 207628"/>
                <a:gd name="connsiteY4" fmla="*/ 207677 h 20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28" h="207677">
                  <a:moveTo>
                    <a:pt x="103790" y="207677"/>
                  </a:moveTo>
                  <a:cubicBezTo>
                    <a:pt x="161086" y="207677"/>
                    <a:pt x="207629" y="161183"/>
                    <a:pt x="207629" y="103887"/>
                  </a:cubicBezTo>
                  <a:cubicBezTo>
                    <a:pt x="207629" y="46592"/>
                    <a:pt x="161086" y="0"/>
                    <a:pt x="103790" y="0"/>
                  </a:cubicBezTo>
                  <a:cubicBezTo>
                    <a:pt x="46495" y="0"/>
                    <a:pt x="0" y="46495"/>
                    <a:pt x="0" y="103887"/>
                  </a:cubicBezTo>
                  <a:cubicBezTo>
                    <a:pt x="0" y="161279"/>
                    <a:pt x="46447" y="207677"/>
                    <a:pt x="103790" y="2076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D4FB6454-1049-1B67-B01C-3CFABDC42E0D}"/>
                </a:ext>
              </a:extLst>
            </p:cNvPr>
            <p:cNvSpPr/>
            <p:nvPr/>
          </p:nvSpPr>
          <p:spPr>
            <a:xfrm>
              <a:off x="4259208" y="5699986"/>
              <a:ext cx="378400" cy="378400"/>
            </a:xfrm>
            <a:custGeom>
              <a:avLst/>
              <a:gdLst>
                <a:gd name="connsiteX0" fmla="*/ 189176 w 378400"/>
                <a:gd name="connsiteY0" fmla="*/ 378401 h 378400"/>
                <a:gd name="connsiteX1" fmla="*/ 378401 w 378400"/>
                <a:gd name="connsiteY1" fmla="*/ 189224 h 378400"/>
                <a:gd name="connsiteX2" fmla="*/ 189176 w 378400"/>
                <a:gd name="connsiteY2" fmla="*/ 0 h 378400"/>
                <a:gd name="connsiteX3" fmla="*/ 0 w 378400"/>
                <a:gd name="connsiteY3" fmla="*/ 189224 h 378400"/>
                <a:gd name="connsiteX4" fmla="*/ 189176 w 378400"/>
                <a:gd name="connsiteY4" fmla="*/ 378401 h 3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400" h="378400">
                  <a:moveTo>
                    <a:pt x="189176" y="378401"/>
                  </a:moveTo>
                  <a:cubicBezTo>
                    <a:pt x="293693" y="378401"/>
                    <a:pt x="378401" y="293693"/>
                    <a:pt x="378401" y="189224"/>
                  </a:cubicBezTo>
                  <a:cubicBezTo>
                    <a:pt x="378401" y="84756"/>
                    <a:pt x="293693" y="0"/>
                    <a:pt x="189176" y="0"/>
                  </a:cubicBezTo>
                  <a:cubicBezTo>
                    <a:pt x="84660" y="0"/>
                    <a:pt x="0" y="84708"/>
                    <a:pt x="0" y="189224"/>
                  </a:cubicBezTo>
                  <a:cubicBezTo>
                    <a:pt x="0" y="293741"/>
                    <a:pt x="84708" y="378401"/>
                    <a:pt x="189176" y="37840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56776F51-691A-B658-8046-0A32962683F1}"/>
                </a:ext>
              </a:extLst>
            </p:cNvPr>
            <p:cNvSpPr/>
            <p:nvPr/>
          </p:nvSpPr>
          <p:spPr>
            <a:xfrm>
              <a:off x="5028941" y="5637702"/>
              <a:ext cx="503065" cy="502968"/>
            </a:xfrm>
            <a:custGeom>
              <a:avLst/>
              <a:gdLst>
                <a:gd name="connsiteX0" fmla="*/ 251508 w 503065"/>
                <a:gd name="connsiteY0" fmla="*/ 502968 h 502968"/>
                <a:gd name="connsiteX1" fmla="*/ 503065 w 503065"/>
                <a:gd name="connsiteY1" fmla="*/ 251508 h 502968"/>
                <a:gd name="connsiteX2" fmla="*/ 251508 w 503065"/>
                <a:gd name="connsiteY2" fmla="*/ 0 h 502968"/>
                <a:gd name="connsiteX3" fmla="*/ 0 w 503065"/>
                <a:gd name="connsiteY3" fmla="*/ 251508 h 502968"/>
                <a:gd name="connsiteX4" fmla="*/ 251508 w 503065"/>
                <a:gd name="connsiteY4" fmla="*/ 502968 h 50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065" h="502968">
                  <a:moveTo>
                    <a:pt x="251508" y="502968"/>
                  </a:moveTo>
                  <a:cubicBezTo>
                    <a:pt x="390412" y="502968"/>
                    <a:pt x="503065" y="390363"/>
                    <a:pt x="503065" y="251508"/>
                  </a:cubicBezTo>
                  <a:cubicBezTo>
                    <a:pt x="503065" y="112653"/>
                    <a:pt x="390364" y="0"/>
                    <a:pt x="251508" y="0"/>
                  </a:cubicBezTo>
                  <a:cubicBezTo>
                    <a:pt x="112653" y="0"/>
                    <a:pt x="0" y="112605"/>
                    <a:pt x="0" y="251508"/>
                  </a:cubicBezTo>
                  <a:cubicBezTo>
                    <a:pt x="0" y="390412"/>
                    <a:pt x="112605" y="502968"/>
                    <a:pt x="251508" y="50296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84D2CFF6-2408-C9C1-85D3-3C1E48A77230}"/>
                </a:ext>
              </a:extLst>
            </p:cNvPr>
            <p:cNvSpPr/>
            <p:nvPr/>
          </p:nvSpPr>
          <p:spPr>
            <a:xfrm>
              <a:off x="5831075" y="5607674"/>
              <a:ext cx="563024" cy="562975"/>
            </a:xfrm>
            <a:custGeom>
              <a:avLst/>
              <a:gdLst>
                <a:gd name="connsiteX0" fmla="*/ 281488 w 563024"/>
                <a:gd name="connsiteY0" fmla="*/ 562976 h 562975"/>
                <a:gd name="connsiteX1" fmla="*/ 563024 w 563024"/>
                <a:gd name="connsiteY1" fmla="*/ 281488 h 562975"/>
                <a:gd name="connsiteX2" fmla="*/ 281488 w 563024"/>
                <a:gd name="connsiteY2" fmla="*/ 0 h 562975"/>
                <a:gd name="connsiteX3" fmla="*/ 0 w 563024"/>
                <a:gd name="connsiteY3" fmla="*/ 281488 h 562975"/>
                <a:gd name="connsiteX4" fmla="*/ 281488 w 563024"/>
                <a:gd name="connsiteY4" fmla="*/ 562976 h 56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024" h="562975">
                  <a:moveTo>
                    <a:pt x="281488" y="562976"/>
                  </a:moveTo>
                  <a:cubicBezTo>
                    <a:pt x="437004" y="562976"/>
                    <a:pt x="563024" y="436956"/>
                    <a:pt x="563024" y="281488"/>
                  </a:cubicBezTo>
                  <a:cubicBezTo>
                    <a:pt x="563024" y="126021"/>
                    <a:pt x="437004" y="0"/>
                    <a:pt x="281488" y="0"/>
                  </a:cubicBezTo>
                  <a:cubicBezTo>
                    <a:pt x="125972" y="0"/>
                    <a:pt x="0" y="126021"/>
                    <a:pt x="0" y="281488"/>
                  </a:cubicBezTo>
                  <a:cubicBezTo>
                    <a:pt x="0" y="436956"/>
                    <a:pt x="126021" y="562976"/>
                    <a:pt x="281488" y="56297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C29B1647-8D41-4DD6-1A2C-A217AD5F007E}"/>
                </a:ext>
              </a:extLst>
            </p:cNvPr>
            <p:cNvSpPr/>
            <p:nvPr/>
          </p:nvSpPr>
          <p:spPr>
            <a:xfrm>
              <a:off x="6674715" y="5619249"/>
              <a:ext cx="539922" cy="539873"/>
            </a:xfrm>
            <a:custGeom>
              <a:avLst/>
              <a:gdLst>
                <a:gd name="connsiteX0" fmla="*/ 269913 w 539922"/>
                <a:gd name="connsiteY0" fmla="*/ 539874 h 539873"/>
                <a:gd name="connsiteX1" fmla="*/ 539922 w 539922"/>
                <a:gd name="connsiteY1" fmla="*/ 269961 h 539873"/>
                <a:gd name="connsiteX2" fmla="*/ 269913 w 539922"/>
                <a:gd name="connsiteY2" fmla="*/ 0 h 539873"/>
                <a:gd name="connsiteX3" fmla="*/ 0 w 539922"/>
                <a:gd name="connsiteY3" fmla="*/ 269961 h 539873"/>
                <a:gd name="connsiteX4" fmla="*/ 269913 w 539922"/>
                <a:gd name="connsiteY4" fmla="*/ 539874 h 53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922" h="539873">
                  <a:moveTo>
                    <a:pt x="269913" y="539874"/>
                  </a:moveTo>
                  <a:cubicBezTo>
                    <a:pt x="418987" y="539874"/>
                    <a:pt x="539922" y="419036"/>
                    <a:pt x="539922" y="269961"/>
                  </a:cubicBezTo>
                  <a:cubicBezTo>
                    <a:pt x="539922" y="120887"/>
                    <a:pt x="419036" y="0"/>
                    <a:pt x="269913" y="0"/>
                  </a:cubicBezTo>
                  <a:cubicBezTo>
                    <a:pt x="120790" y="0"/>
                    <a:pt x="0" y="120839"/>
                    <a:pt x="0" y="269961"/>
                  </a:cubicBezTo>
                  <a:cubicBezTo>
                    <a:pt x="0" y="419084"/>
                    <a:pt x="120838" y="539874"/>
                    <a:pt x="269913" y="539874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96246205-5DCE-B13D-A7DE-9CFD1ECBD480}"/>
                </a:ext>
              </a:extLst>
            </p:cNvPr>
            <p:cNvSpPr/>
            <p:nvPr/>
          </p:nvSpPr>
          <p:spPr>
            <a:xfrm>
              <a:off x="7550612" y="5663080"/>
              <a:ext cx="452211" cy="452211"/>
            </a:xfrm>
            <a:custGeom>
              <a:avLst/>
              <a:gdLst>
                <a:gd name="connsiteX0" fmla="*/ 226082 w 452211"/>
                <a:gd name="connsiteY0" fmla="*/ 452211 h 452211"/>
                <a:gd name="connsiteX1" fmla="*/ 452211 w 452211"/>
                <a:gd name="connsiteY1" fmla="*/ 226130 h 452211"/>
                <a:gd name="connsiteX2" fmla="*/ 226082 w 452211"/>
                <a:gd name="connsiteY2" fmla="*/ 0 h 452211"/>
                <a:gd name="connsiteX3" fmla="*/ 0 w 452211"/>
                <a:gd name="connsiteY3" fmla="*/ 226130 h 452211"/>
                <a:gd name="connsiteX4" fmla="*/ 226082 w 452211"/>
                <a:gd name="connsiteY4" fmla="*/ 452211 h 45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11" h="452211">
                  <a:moveTo>
                    <a:pt x="226082" y="452211"/>
                  </a:moveTo>
                  <a:cubicBezTo>
                    <a:pt x="350940" y="452211"/>
                    <a:pt x="452211" y="350988"/>
                    <a:pt x="452211" y="226130"/>
                  </a:cubicBezTo>
                  <a:cubicBezTo>
                    <a:pt x="452211" y="101271"/>
                    <a:pt x="350940" y="0"/>
                    <a:pt x="226082" y="0"/>
                  </a:cubicBezTo>
                  <a:cubicBezTo>
                    <a:pt x="101223" y="0"/>
                    <a:pt x="0" y="101223"/>
                    <a:pt x="0" y="226130"/>
                  </a:cubicBezTo>
                  <a:cubicBezTo>
                    <a:pt x="0" y="351037"/>
                    <a:pt x="101223" y="452211"/>
                    <a:pt x="226082" y="4522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E51B87F3-0919-6D76-FC77-52A174BE9555}"/>
                </a:ext>
              </a:extLst>
            </p:cNvPr>
            <p:cNvSpPr/>
            <p:nvPr/>
          </p:nvSpPr>
          <p:spPr>
            <a:xfrm>
              <a:off x="8456585" y="5736891"/>
              <a:ext cx="304541" cy="304541"/>
            </a:xfrm>
            <a:custGeom>
              <a:avLst/>
              <a:gdLst>
                <a:gd name="connsiteX0" fmla="*/ 152222 w 304541"/>
                <a:gd name="connsiteY0" fmla="*/ 304542 h 304541"/>
                <a:gd name="connsiteX1" fmla="*/ 304542 w 304541"/>
                <a:gd name="connsiteY1" fmla="*/ 152319 h 304541"/>
                <a:gd name="connsiteX2" fmla="*/ 152222 w 304541"/>
                <a:gd name="connsiteY2" fmla="*/ 0 h 304541"/>
                <a:gd name="connsiteX3" fmla="*/ 0 w 304541"/>
                <a:gd name="connsiteY3" fmla="*/ 152319 h 304541"/>
                <a:gd name="connsiteX4" fmla="*/ 152222 w 304541"/>
                <a:gd name="connsiteY4" fmla="*/ 304542 h 30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541" h="304541">
                  <a:moveTo>
                    <a:pt x="152222" y="304542"/>
                  </a:moveTo>
                  <a:cubicBezTo>
                    <a:pt x="236397" y="304542"/>
                    <a:pt x="304542" y="236397"/>
                    <a:pt x="304542" y="152319"/>
                  </a:cubicBezTo>
                  <a:cubicBezTo>
                    <a:pt x="304542" y="68241"/>
                    <a:pt x="236446" y="0"/>
                    <a:pt x="152222" y="0"/>
                  </a:cubicBezTo>
                  <a:cubicBezTo>
                    <a:pt x="67998" y="0"/>
                    <a:pt x="0" y="68192"/>
                    <a:pt x="0" y="152319"/>
                  </a:cubicBezTo>
                  <a:cubicBezTo>
                    <a:pt x="0" y="236446"/>
                    <a:pt x="68095" y="304542"/>
                    <a:pt x="152222" y="30454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6A936EF2-A2FC-7D4B-838F-C8CDC8C4CD59}"/>
                </a:ext>
              </a:extLst>
            </p:cNvPr>
            <p:cNvSpPr/>
            <p:nvPr/>
          </p:nvSpPr>
          <p:spPr>
            <a:xfrm>
              <a:off x="9383189" y="5831431"/>
              <a:ext cx="115414" cy="115413"/>
            </a:xfrm>
            <a:custGeom>
              <a:avLst/>
              <a:gdLst>
                <a:gd name="connsiteX0" fmla="*/ 57683 w 115414"/>
                <a:gd name="connsiteY0" fmla="*/ 115414 h 115413"/>
                <a:gd name="connsiteX1" fmla="*/ 115414 w 115414"/>
                <a:gd name="connsiteY1" fmla="*/ 57731 h 115413"/>
                <a:gd name="connsiteX2" fmla="*/ 57683 w 115414"/>
                <a:gd name="connsiteY2" fmla="*/ 0 h 115413"/>
                <a:gd name="connsiteX3" fmla="*/ 0 w 115414"/>
                <a:gd name="connsiteY3" fmla="*/ 57731 h 115413"/>
                <a:gd name="connsiteX4" fmla="*/ 57683 w 115414"/>
                <a:gd name="connsiteY4" fmla="*/ 115414 h 11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14" h="115413">
                  <a:moveTo>
                    <a:pt x="57683" y="115414"/>
                  </a:moveTo>
                  <a:cubicBezTo>
                    <a:pt x="89551" y="115414"/>
                    <a:pt x="115414" y="89600"/>
                    <a:pt x="115414" y="57731"/>
                  </a:cubicBezTo>
                  <a:cubicBezTo>
                    <a:pt x="115414" y="25863"/>
                    <a:pt x="89551" y="0"/>
                    <a:pt x="57683" y="0"/>
                  </a:cubicBezTo>
                  <a:cubicBezTo>
                    <a:pt x="25815" y="0"/>
                    <a:pt x="0" y="25863"/>
                    <a:pt x="0" y="57731"/>
                  </a:cubicBezTo>
                  <a:cubicBezTo>
                    <a:pt x="0" y="89600"/>
                    <a:pt x="25863" y="115414"/>
                    <a:pt x="57683" y="115414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B7D41C98-2B48-7D4E-8DF8-F1DF19EF61B4}"/>
                </a:ext>
              </a:extLst>
            </p:cNvPr>
            <p:cNvSpPr/>
            <p:nvPr/>
          </p:nvSpPr>
          <p:spPr>
            <a:xfrm>
              <a:off x="5172058" y="6612836"/>
              <a:ext cx="216831" cy="216879"/>
            </a:xfrm>
            <a:custGeom>
              <a:avLst/>
              <a:gdLst>
                <a:gd name="connsiteX0" fmla="*/ 108391 w 216831"/>
                <a:gd name="connsiteY0" fmla="*/ 216880 h 216879"/>
                <a:gd name="connsiteX1" fmla="*/ 216831 w 216831"/>
                <a:gd name="connsiteY1" fmla="*/ 108440 h 216879"/>
                <a:gd name="connsiteX2" fmla="*/ 108391 w 216831"/>
                <a:gd name="connsiteY2" fmla="*/ 0 h 216879"/>
                <a:gd name="connsiteX3" fmla="*/ 0 w 216831"/>
                <a:gd name="connsiteY3" fmla="*/ 108440 h 216879"/>
                <a:gd name="connsiteX4" fmla="*/ 108391 w 216831"/>
                <a:gd name="connsiteY4" fmla="*/ 216880 h 21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31" h="216879">
                  <a:moveTo>
                    <a:pt x="108391" y="216880"/>
                  </a:moveTo>
                  <a:cubicBezTo>
                    <a:pt x="168302" y="216880"/>
                    <a:pt x="216831" y="168350"/>
                    <a:pt x="216831" y="108440"/>
                  </a:cubicBezTo>
                  <a:cubicBezTo>
                    <a:pt x="216831" y="48529"/>
                    <a:pt x="168302" y="0"/>
                    <a:pt x="108391" y="0"/>
                  </a:cubicBezTo>
                  <a:cubicBezTo>
                    <a:pt x="48481" y="0"/>
                    <a:pt x="0" y="48529"/>
                    <a:pt x="0" y="108440"/>
                  </a:cubicBezTo>
                  <a:cubicBezTo>
                    <a:pt x="0" y="168350"/>
                    <a:pt x="48578" y="216880"/>
                    <a:pt x="108391" y="21688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ABEA751C-0FB2-1B73-2DDF-2F8C3620BC22}"/>
                </a:ext>
              </a:extLst>
            </p:cNvPr>
            <p:cNvSpPr/>
            <p:nvPr/>
          </p:nvSpPr>
          <p:spPr>
            <a:xfrm>
              <a:off x="5976468" y="6585133"/>
              <a:ext cx="272285" cy="272237"/>
            </a:xfrm>
            <a:custGeom>
              <a:avLst/>
              <a:gdLst>
                <a:gd name="connsiteX0" fmla="*/ 136094 w 272285"/>
                <a:gd name="connsiteY0" fmla="*/ 272237 h 272237"/>
                <a:gd name="connsiteX1" fmla="*/ 272286 w 272285"/>
                <a:gd name="connsiteY1" fmla="*/ 136143 h 272237"/>
                <a:gd name="connsiteX2" fmla="*/ 136094 w 272285"/>
                <a:gd name="connsiteY2" fmla="*/ 0 h 272237"/>
                <a:gd name="connsiteX3" fmla="*/ 0 w 272285"/>
                <a:gd name="connsiteY3" fmla="*/ 136143 h 272237"/>
                <a:gd name="connsiteX4" fmla="*/ 136094 w 272285"/>
                <a:gd name="connsiteY4" fmla="*/ 272237 h 27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5" h="272237">
                  <a:moveTo>
                    <a:pt x="136094" y="272237"/>
                  </a:moveTo>
                  <a:cubicBezTo>
                    <a:pt x="211261" y="272237"/>
                    <a:pt x="272286" y="211310"/>
                    <a:pt x="272286" y="136143"/>
                  </a:cubicBezTo>
                  <a:cubicBezTo>
                    <a:pt x="272286" y="60976"/>
                    <a:pt x="211310" y="0"/>
                    <a:pt x="136094" y="0"/>
                  </a:cubicBezTo>
                  <a:cubicBezTo>
                    <a:pt x="60879" y="0"/>
                    <a:pt x="0" y="60928"/>
                    <a:pt x="0" y="136143"/>
                  </a:cubicBezTo>
                  <a:cubicBezTo>
                    <a:pt x="0" y="211358"/>
                    <a:pt x="60928" y="272237"/>
                    <a:pt x="136094" y="27223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49060652-F900-81A1-95DA-C96795AF14DD}"/>
                </a:ext>
              </a:extLst>
            </p:cNvPr>
            <p:cNvSpPr/>
            <p:nvPr/>
          </p:nvSpPr>
          <p:spPr>
            <a:xfrm>
              <a:off x="6810810" y="6587409"/>
              <a:ext cx="267684" cy="267684"/>
            </a:xfrm>
            <a:custGeom>
              <a:avLst/>
              <a:gdLst>
                <a:gd name="connsiteX0" fmla="*/ 133818 w 267684"/>
                <a:gd name="connsiteY0" fmla="*/ 267685 h 267684"/>
                <a:gd name="connsiteX1" fmla="*/ 267685 w 267684"/>
                <a:gd name="connsiteY1" fmla="*/ 133867 h 267684"/>
                <a:gd name="connsiteX2" fmla="*/ 133818 w 267684"/>
                <a:gd name="connsiteY2" fmla="*/ 0 h 267684"/>
                <a:gd name="connsiteX3" fmla="*/ 0 w 267684"/>
                <a:gd name="connsiteY3" fmla="*/ 133867 h 267684"/>
                <a:gd name="connsiteX4" fmla="*/ 133818 w 267684"/>
                <a:gd name="connsiteY4" fmla="*/ 267685 h 26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84" h="267684">
                  <a:moveTo>
                    <a:pt x="133818" y="267685"/>
                  </a:moveTo>
                  <a:cubicBezTo>
                    <a:pt x="207725" y="267685"/>
                    <a:pt x="267685" y="207774"/>
                    <a:pt x="267685" y="133867"/>
                  </a:cubicBezTo>
                  <a:cubicBezTo>
                    <a:pt x="267685" y="59959"/>
                    <a:pt x="207725" y="0"/>
                    <a:pt x="133818" y="0"/>
                  </a:cubicBezTo>
                  <a:cubicBezTo>
                    <a:pt x="59910" y="0"/>
                    <a:pt x="0" y="59959"/>
                    <a:pt x="0" y="133867"/>
                  </a:cubicBezTo>
                  <a:cubicBezTo>
                    <a:pt x="0" y="207774"/>
                    <a:pt x="59959" y="267685"/>
                    <a:pt x="133818" y="26768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9601FBDE-23C0-270A-F7A1-76D6E9DD0A8B}"/>
                </a:ext>
              </a:extLst>
            </p:cNvPr>
            <p:cNvSpPr/>
            <p:nvPr/>
          </p:nvSpPr>
          <p:spPr>
            <a:xfrm>
              <a:off x="7675180" y="6619713"/>
              <a:ext cx="203075" cy="203075"/>
            </a:xfrm>
            <a:custGeom>
              <a:avLst/>
              <a:gdLst>
                <a:gd name="connsiteX0" fmla="*/ 101514 w 203075"/>
                <a:gd name="connsiteY0" fmla="*/ 203076 h 203075"/>
                <a:gd name="connsiteX1" fmla="*/ 203076 w 203075"/>
                <a:gd name="connsiteY1" fmla="*/ 101562 h 203075"/>
                <a:gd name="connsiteX2" fmla="*/ 101514 w 203075"/>
                <a:gd name="connsiteY2" fmla="*/ 0 h 203075"/>
                <a:gd name="connsiteX3" fmla="*/ 0 w 203075"/>
                <a:gd name="connsiteY3" fmla="*/ 101562 h 203075"/>
                <a:gd name="connsiteX4" fmla="*/ 101514 w 203075"/>
                <a:gd name="connsiteY4" fmla="*/ 203076 h 20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5" h="203075">
                  <a:moveTo>
                    <a:pt x="101514" y="203076"/>
                  </a:moveTo>
                  <a:cubicBezTo>
                    <a:pt x="157598" y="203076"/>
                    <a:pt x="203076" y="157598"/>
                    <a:pt x="203076" y="101562"/>
                  </a:cubicBezTo>
                  <a:cubicBezTo>
                    <a:pt x="203076" y="45526"/>
                    <a:pt x="157598" y="0"/>
                    <a:pt x="101514" y="0"/>
                  </a:cubicBezTo>
                  <a:cubicBezTo>
                    <a:pt x="45429" y="0"/>
                    <a:pt x="0" y="45477"/>
                    <a:pt x="0" y="101562"/>
                  </a:cubicBezTo>
                  <a:cubicBezTo>
                    <a:pt x="0" y="157646"/>
                    <a:pt x="45477" y="203076"/>
                    <a:pt x="101514" y="20307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1D109EBA-D84D-536F-D966-DA59176B3C68}"/>
                </a:ext>
              </a:extLst>
            </p:cNvPr>
            <p:cNvSpPr/>
            <p:nvPr/>
          </p:nvSpPr>
          <p:spPr>
            <a:xfrm>
              <a:off x="8567301" y="6679672"/>
              <a:ext cx="83061" cy="83060"/>
            </a:xfrm>
            <a:custGeom>
              <a:avLst/>
              <a:gdLst>
                <a:gd name="connsiteX0" fmla="*/ 41506 w 83061"/>
                <a:gd name="connsiteY0" fmla="*/ 83061 h 83060"/>
                <a:gd name="connsiteX1" fmla="*/ 83061 w 83061"/>
                <a:gd name="connsiteY1" fmla="*/ 41555 h 83060"/>
                <a:gd name="connsiteX2" fmla="*/ 41506 w 83061"/>
                <a:gd name="connsiteY2" fmla="*/ 0 h 83060"/>
                <a:gd name="connsiteX3" fmla="*/ 0 w 83061"/>
                <a:gd name="connsiteY3" fmla="*/ 41555 h 83060"/>
                <a:gd name="connsiteX4" fmla="*/ 41506 w 83061"/>
                <a:gd name="connsiteY4" fmla="*/ 83061 h 8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61" h="83060">
                  <a:moveTo>
                    <a:pt x="41506" y="83061"/>
                  </a:moveTo>
                  <a:cubicBezTo>
                    <a:pt x="64463" y="83061"/>
                    <a:pt x="83061" y="64511"/>
                    <a:pt x="83061" y="41555"/>
                  </a:cubicBezTo>
                  <a:cubicBezTo>
                    <a:pt x="83061" y="18598"/>
                    <a:pt x="64463" y="0"/>
                    <a:pt x="41506" y="0"/>
                  </a:cubicBezTo>
                  <a:cubicBezTo>
                    <a:pt x="18549" y="0"/>
                    <a:pt x="0" y="18598"/>
                    <a:pt x="0" y="41555"/>
                  </a:cubicBezTo>
                  <a:cubicBezTo>
                    <a:pt x="0" y="64511"/>
                    <a:pt x="18598" y="83061"/>
                    <a:pt x="41506" y="830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79660B9-2797-C123-FBA3-61EBCCEC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90" y="729045"/>
            <a:ext cx="6300023" cy="659989"/>
          </a:xfrm>
        </p:spPr>
        <p:txBody>
          <a:bodyPr/>
          <a:lstStyle/>
          <a:p>
            <a:r>
              <a:rPr lang="fr-FR"/>
              <a:t>Table des matières.</a:t>
            </a:r>
            <a:endParaRPr lang="fr-BE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29853DD-A90B-D0DA-AEDF-3C931596CF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87D356-42A8-405D-9D52-1B50E40B12CE}" type="datetime1">
              <a:rPr lang="nl-BE" smtClean="0"/>
              <a:t>9/05/2025</a:t>
            </a:fld>
            <a:endParaRPr lang="fr-BE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6F35F6B-189D-B3EC-57C3-69E4143211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1FE7C2A-552D-CC0C-D3A0-7F470633AF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6" name="Espace réservé du texte 97">
            <a:extLst>
              <a:ext uri="{FF2B5EF4-FFF2-40B4-BE49-F238E27FC236}">
                <a16:creationId xmlns:a16="http://schemas.microsoft.com/office/drawing/2014/main" id="{B59A55C9-D557-36E9-64B3-34E96B37E7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023" y="1929025"/>
            <a:ext cx="6840651" cy="4200313"/>
          </a:xfrm>
        </p:spPr>
        <p:txBody>
          <a:bodyPr lIns="0" tIns="0" rIns="0" bIns="0" numCol="2" spcCol="720000"/>
          <a:lstStyle>
            <a:lvl1pPr marL="447675" indent="-447675">
              <a:spcBef>
                <a:spcPts val="3600"/>
              </a:spcBef>
              <a:spcAft>
                <a:spcPts val="2400"/>
              </a:spcAft>
              <a:buFont typeface="+mj-lt"/>
              <a:buAutoNum type="arabicPeriod"/>
              <a:defRPr sz="2800"/>
            </a:lvl1pPr>
            <a:lvl2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600">
                <a:solidFill>
                  <a:schemeClr val="tx1"/>
                </a:solidFill>
                <a:latin typeface="+mn-lt"/>
              </a:defRPr>
            </a:lvl2pPr>
            <a:lvl3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3pPr>
            <a:lvl4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4pPr>
            <a:lvl5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5pPr>
            <a:lvl6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6pPr>
            <a:lvl7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7pPr>
            <a:lvl8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8pPr>
            <a:lvl9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fr-BE" noProof="0"/>
              <a:t>Chapitre</a:t>
            </a:r>
          </a:p>
          <a:p>
            <a:pPr lvl="1"/>
            <a:r>
              <a:rPr lang="fr-BE" noProof="0"/>
              <a:t>Sous-titre</a:t>
            </a:r>
          </a:p>
        </p:txBody>
      </p:sp>
      <p:pic>
        <p:nvPicPr>
          <p:cNvPr id="90" name="Image 89">
            <a:extLst>
              <a:ext uri="{FF2B5EF4-FFF2-40B4-BE49-F238E27FC236}">
                <a16:creationId xmlns:a16="http://schemas.microsoft.com/office/drawing/2014/main" id="{BF95CC5A-FDA4-99EB-799C-D8ACB3309D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91" name="ZoneTexte 90">
            <a:extLst>
              <a:ext uri="{FF2B5EF4-FFF2-40B4-BE49-F238E27FC236}">
                <a16:creationId xmlns:a16="http://schemas.microsoft.com/office/drawing/2014/main" id="{53F03F5A-DCA3-0961-2311-2633F4F91F27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6B752F48-81A0-EB3E-4D01-5FEF9D1F3559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2C12B2F9-CCA2-3F1E-4FAC-E8D3D7EAC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10EC3392-2E6C-0B3A-F634-3B1765BAB85E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2FE0D84F-6B6A-6CC1-9AB6-F850205BF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54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5B032DB-2BB9-419E-A1DD-138D7D630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728662"/>
            <a:ext cx="10801350" cy="5400676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43349F8-A484-AE33-EC98-2095210BC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6060" y="1269036"/>
            <a:ext cx="7379877" cy="4319928"/>
          </a:xfrm>
        </p:spPr>
        <p:txBody>
          <a:bodyPr lIns="0" tIns="0" rIns="0" bIns="0" anchor="ctr"/>
          <a:lstStyle>
            <a:lvl1pPr>
              <a:defRPr sz="5400"/>
            </a:lvl1pPr>
          </a:lstStyle>
          <a:p>
            <a:pPr lvl="0"/>
            <a:r>
              <a:rPr lang="fr-FR"/>
              <a:t>Ici, extra long titre pour un nouveau chapitre.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AE7B8C-07C3-032B-0202-FA581C109C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C20E9FB-7E9B-43B5-B38B-588BB18A0B09}" type="datetime1">
              <a:rPr lang="nl-BE" smtClean="0"/>
              <a:t>9/05/2025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583E38-2573-B7DE-E660-E86EE11C7C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1FB5D8-9AA7-EBA2-C2E8-43F32395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04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3CE08-87A8-6B92-39CE-FF6812B6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D9271-7B51-6D75-EC9D-42F57F836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E576-7DF3-4519-B9B3-8E1AF542341E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C99313-A930-13AC-9B8B-62B9D73701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8980D0A-D090-E1B7-E003-437C7F004D7A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9423A00-FBE1-7263-0113-7E2F137C5DEA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6B9849A-CA8F-AAD7-2133-2397FA3AA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D9C41F9-2D15-2222-A2BF-61FDE71D5CC7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55F6338-40A0-4E9F-42CA-8DF1AABD6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9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3CE08-87A8-6B92-39CE-FF6812B6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D9271-7B51-6D75-EC9D-42F57F83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05521"/>
            <a:ext cx="5220678" cy="45234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2A915-0746-460A-864C-D1CCF0F98436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5980AEC-2B00-293E-EB9F-F1408CE790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5232" y="1605521"/>
            <a:ext cx="5220678" cy="45234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92AB0AC-D348-2D10-3530-DCDD65478C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220A565-24BD-3B67-4437-FB6307B92740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B04514-F9D4-55D0-25F6-D71E456A23B7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22E8195-9058-2678-198E-CAEF870BB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CD49D5D-4D26-72A5-92F7-255FBDB88745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425335E-1F88-36A2-41D5-5D461611B9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5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3CE08-87A8-6B92-39CE-FF6812B6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D9271-7B51-6D75-EC9D-42F57F83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05521"/>
            <a:ext cx="5220678" cy="20634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B4E4E-DB8C-44D1-B28A-C18E97765FBE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5980AEC-2B00-293E-EB9F-F1408CE790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5232" y="1605521"/>
            <a:ext cx="5220678" cy="20634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BDC2ACF-65AD-52D9-1946-1EB940D84FE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5326" y="4065480"/>
            <a:ext cx="5220678" cy="20634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98E63A0-8E1B-BD20-E4C2-BCAEEA2314A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5232" y="4065480"/>
            <a:ext cx="5220678" cy="20634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5C70EF-85B7-F51E-DF09-F15D866AF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316BEC6-C888-5570-EC9B-79184B505E06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C3A3A7-6C7F-503B-08C3-F7EE23588E3D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44FB170-8D44-12EC-0754-EF3069BB2C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ADF2502-58C7-947B-AA66-8E1A99670167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6C46D09-34D5-4072-DCC6-810014658D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8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et image gauch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7143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8F7BEAD-E843-BFA2-83D5-2310E5FC60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089" y="6497108"/>
            <a:ext cx="1379978" cy="180252"/>
          </a:xfrm>
          <a:blipFill>
            <a:blip r:embed="rId2"/>
            <a:srcRect/>
            <a:stretch>
              <a:fillRect l="-327" r="-327"/>
            </a:stretch>
          </a:blipFill>
        </p:spPr>
        <p:txBody>
          <a:bodyPr/>
          <a:lstStyle>
            <a:lvl1pPr>
              <a:defRPr sz="1050">
                <a:noFill/>
              </a:defRPr>
            </a:lvl1pPr>
            <a:lvl2pPr>
              <a:defRPr sz="105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endParaRPr lang="fr-BE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590A9D1-F649-A041-E9CB-1A22D610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7E60EF-BFE6-EB5B-E11E-44F0A34A56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3FA8EE5-7C74-4AA6-83CE-C649CF75A95A}" type="datetime1">
              <a:rPr lang="nl-BE" smtClean="0"/>
              <a:t>9/05/2025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462D3-E5C9-4B2D-7BA1-D2BA864EC1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69C3C1-60EF-1CC4-C248-1E23F4E7B3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457AEB-2C9E-3AE3-DA88-1DF9ACA28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0CBBD35-34F7-E0F9-1315-3374F2CDFBB6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DE67F9-EE9D-51F2-06F5-69919132EB4D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433BFA4-3019-C1DC-BEE3-D3E2E87513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755034B-D09A-7535-776D-41267191C8CE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8B82C33-40F6-5622-FDD1-C5B5658E23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et image gauch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796336" cy="6857143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8F7BEAD-E843-BFA2-83D5-2310E5FC60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089" y="6497108"/>
            <a:ext cx="1379978" cy="180252"/>
          </a:xfrm>
          <a:blipFill>
            <a:blip r:embed="rId2"/>
            <a:srcRect/>
            <a:stretch>
              <a:fillRect l="-327" r="-327"/>
            </a:stretch>
          </a:blipFill>
        </p:spPr>
        <p:txBody>
          <a:bodyPr/>
          <a:lstStyle>
            <a:lvl1pPr>
              <a:defRPr sz="1050">
                <a:noFill/>
              </a:defRPr>
            </a:lvl1pPr>
            <a:lvl2pPr>
              <a:defRPr sz="105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endParaRPr lang="fr-BE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590A9D1-F649-A041-E9CB-1A22D610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6338" y="737465"/>
            <a:ext cx="2700338" cy="5391490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  <a:lvl6pPr algn="r">
              <a:defRPr/>
            </a:lvl6pPr>
            <a:lvl7pPr algn="r">
              <a:defRPr/>
            </a:lvl7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7E60EF-BFE6-EB5B-E11E-44F0A34A56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1FAADDB-D18A-49DA-9748-7F49A6CA8E01}" type="datetime1">
              <a:rPr lang="nl-BE" smtClean="0"/>
              <a:t>9/05/2025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462D3-E5C9-4B2D-7BA1-D2BA864EC1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69C3C1-60EF-1CC4-C248-1E23F4E7B3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457AEB-2C9E-3AE3-DA88-1DF9ACA28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0CBBD35-34F7-E0F9-1315-3374F2CDFBB6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DE67F9-EE9D-51F2-06F5-69919132EB4D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433BFA4-3019-C1DC-BEE3-D3E2E87513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755034B-D09A-7535-776D-41267191C8CE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8B82C33-40F6-5622-FDD1-C5B5658E23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34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 droit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7143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BCF0-5B21-48DA-BD07-2F3F3CF1326A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73EEBEF-E34C-58F8-2481-2E2FAC00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431BCB1-CA99-B5DC-7E88-FC60D517A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1F5C16E-D66A-C4DF-D9C5-32F2F871F8A7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240BB6-F0D9-791A-A43D-2193814410F8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B7C5DDA-693E-1744-2BA9-9D9F4860BB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D47C0A0-6487-0E6A-DD83-B78448913B6B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D6C7C33-10F0-4520-B462-0EC6C18D8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0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 droit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5663" y="0"/>
            <a:ext cx="8796337" cy="6857143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EBB-9722-4FF8-876F-AAE307261A28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73EEBEF-E34C-58F8-2481-2E2FAC00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2699573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431BCB1-CA99-B5DC-7E88-FC60D517A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1F5C16E-D66A-C4DF-D9C5-32F2F871F8A7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240BB6-F0D9-791A-A43D-2193814410F8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B7C5DDA-693E-1744-2BA9-9D9F4860BB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D47C0A0-6487-0E6A-DD83-B78448913B6B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D6C7C33-10F0-4520-B462-0EC6C18D8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30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 cercle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9296EAC8-0284-115B-68AE-C7DC564F42DD}"/>
              </a:ext>
            </a:extLst>
          </p:cNvPr>
          <p:cNvSpPr/>
          <p:nvPr userDrawn="1"/>
        </p:nvSpPr>
        <p:spPr>
          <a:xfrm>
            <a:off x="4442194" y="737847"/>
            <a:ext cx="5391490" cy="53914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562E8D45-7670-84DC-5418-1E8D27C0CA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248" y="729046"/>
            <a:ext cx="5408430" cy="540843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370A9C-6993-478D-4B39-D6A9EEC3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670-12AA-4A58-8781-49152A77F04A}" type="datetime1">
              <a:rPr lang="nl-BE" smtClean="0"/>
              <a:t>9/05/2025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C02C80-838D-B313-FDB2-318F70B0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296481-9B48-2F30-5D3D-49EE0F18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7EBFA02-A4B7-0894-C6FB-99C94F918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34C757F-A499-D8B9-FB57-D6A2A5D8C3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5838FA-9235-195D-7F14-84511C2A21DF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6C7C06-204C-8F93-4D37-4A95B0289BCB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89FB71-6E41-EC90-98F7-5E3996D60E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49D0C41-D258-DD0F-AFDF-EFEDFF2B03C3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AF8D698-CBFD-DCA8-D4C0-5A7730F8CC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05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 cercle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9296EAC8-0284-115B-68AE-C7DC564F42DD}"/>
              </a:ext>
            </a:extLst>
          </p:cNvPr>
          <p:cNvSpPr/>
          <p:nvPr userDrawn="1"/>
        </p:nvSpPr>
        <p:spPr>
          <a:xfrm>
            <a:off x="2378474" y="737847"/>
            <a:ext cx="5391490" cy="53914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562E8D45-7670-84DC-5418-1E8D27C0CA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7480" y="729046"/>
            <a:ext cx="5408430" cy="540843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370A9C-6993-478D-4B39-D6A9EEC3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20D0-DF3D-4A27-9CA9-CC2A4EEA495B}" type="datetime1">
              <a:rPr lang="nl-BE" smtClean="0"/>
              <a:t>9/05/2025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C02C80-838D-B313-FDB2-318F70B0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296481-9B48-2F30-5D3D-49EE0F18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7EBFA02-A4B7-0894-C6FB-99C94F918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0054116-C8B6-FDF5-B44D-CBCB59FAD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381E52B-0125-A6E9-9C68-75612E417DD0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180EC8-10B6-7845-8476-F21C59D9A549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C71E9-77EA-26CB-2D3B-017E561234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58BA547-ADC8-8718-2A87-36723C5103F7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3B1325B-82B4-1489-1812-8250FF07AA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66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777F2-168D-F7A6-6EAE-0D7774FA2589}"/>
              </a:ext>
            </a:extLst>
          </p:cNvPr>
          <p:cNvSpPr/>
          <p:nvPr userDrawn="1"/>
        </p:nvSpPr>
        <p:spPr>
          <a:xfrm>
            <a:off x="0" y="0"/>
            <a:ext cx="6096000" cy="6857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601E-605D-476F-B1B4-389E01159A05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0EAD04B-6A0E-576E-A2E1-AA168AAB8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50789A5-6978-4C22-63A3-388F878923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92A9FD-C910-B702-6737-4B6131A660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88" y="6497107"/>
            <a:ext cx="1379979" cy="1789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6DDE30-E9AC-83EB-1EDE-71D11A9A48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40DBF43-18A2-99A3-C75F-C05A362B2968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8610150-9BC9-74FA-3102-BEB706B7FB0F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82D9F2C-0DB6-EFAB-F956-427EA691B8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938B6B7-D045-0F68-2435-52DC33656B4E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0B9051A-774D-F4B8-4995-ACE47D58E4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0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777F2-168D-F7A6-6EAE-0D7774FA2589}"/>
              </a:ext>
            </a:extLst>
          </p:cNvPr>
          <p:cNvSpPr/>
          <p:nvPr userDrawn="1"/>
        </p:nvSpPr>
        <p:spPr>
          <a:xfrm>
            <a:off x="6096000" y="0"/>
            <a:ext cx="6096000" cy="6857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310E3-AF4E-483F-8F46-3442C6E2F53F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0EAD04B-6A0E-576E-A2E1-AA168AAB8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50789A5-6978-4C22-63A3-388F878923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10DB6A8-DDB4-E66E-6098-72C94AE58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9556799-296C-2F70-5B91-6DDB68B81A51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3BFCE4-1276-776F-429A-8F23D96BC7D3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38EF4B6-CD4E-32A7-EEE9-15D24341CE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238E493-F300-1C1F-B386-871B597AF8C3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B183C9C-FB4B-A5BC-1744-9667C9C01C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4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586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1 image dans 4 cercles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3C67B7BD-89AB-E752-2708-66A75A819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0886" y="723414"/>
            <a:ext cx="5403186" cy="5403951"/>
          </a:xfrm>
          <a:custGeom>
            <a:avLst/>
            <a:gdLst>
              <a:gd name="connsiteX0" fmla="*/ 2701625 w 5403186"/>
              <a:gd name="connsiteY0" fmla="*/ 1450386 h 5403951"/>
              <a:gd name="connsiteX1" fmla="*/ 1445163 w 5403186"/>
              <a:gd name="connsiteY1" fmla="*/ 2701944 h 5403951"/>
              <a:gd name="connsiteX2" fmla="*/ 2701625 w 5403186"/>
              <a:gd name="connsiteY2" fmla="*/ 3953502 h 5403951"/>
              <a:gd name="connsiteX3" fmla="*/ 3958087 w 5403186"/>
              <a:gd name="connsiteY3" fmla="*/ 2701944 h 5403951"/>
              <a:gd name="connsiteX4" fmla="*/ 2701625 w 5403186"/>
              <a:gd name="connsiteY4" fmla="*/ 1450386 h 5403951"/>
              <a:gd name="connsiteX5" fmla="*/ 1352564 w 5403186"/>
              <a:gd name="connsiteY5" fmla="*/ 0 h 5403951"/>
              <a:gd name="connsiteX6" fmla="*/ 2701625 w 5403186"/>
              <a:gd name="connsiteY6" fmla="*/ 1254742 h 5403951"/>
              <a:gd name="connsiteX7" fmla="*/ 4050622 w 5403186"/>
              <a:gd name="connsiteY7" fmla="*/ 0 h 5403951"/>
              <a:gd name="connsiteX8" fmla="*/ 5403186 w 5403186"/>
              <a:gd name="connsiteY8" fmla="*/ 1352564 h 5403951"/>
              <a:gd name="connsiteX9" fmla="*/ 4142712 w 5403186"/>
              <a:gd name="connsiteY9" fmla="*/ 2701944 h 5403951"/>
              <a:gd name="connsiteX10" fmla="*/ 4142648 w 5403186"/>
              <a:gd name="connsiteY10" fmla="*/ 2702007 h 5403951"/>
              <a:gd name="connsiteX11" fmla="*/ 5403123 w 5403186"/>
              <a:gd name="connsiteY11" fmla="*/ 4051387 h 5403951"/>
              <a:gd name="connsiteX12" fmla="*/ 4050558 w 5403186"/>
              <a:gd name="connsiteY12" fmla="*/ 5403951 h 5403951"/>
              <a:gd name="connsiteX13" fmla="*/ 2701561 w 5403186"/>
              <a:gd name="connsiteY13" fmla="*/ 4149209 h 5403951"/>
              <a:gd name="connsiteX14" fmla="*/ 1352564 w 5403186"/>
              <a:gd name="connsiteY14" fmla="*/ 5403951 h 5403951"/>
              <a:gd name="connsiteX15" fmla="*/ 0 w 5403186"/>
              <a:gd name="connsiteY15" fmla="*/ 4051387 h 5403951"/>
              <a:gd name="connsiteX16" fmla="*/ 1260474 w 5403186"/>
              <a:gd name="connsiteY16" fmla="*/ 2701944 h 5403951"/>
              <a:gd name="connsiteX17" fmla="*/ 0 w 5403186"/>
              <a:gd name="connsiteY17" fmla="*/ 1352564 h 5403951"/>
              <a:gd name="connsiteX18" fmla="*/ 1352564 w 5403186"/>
              <a:gd name="connsiteY18" fmla="*/ 0 h 540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03186" h="5403951">
                <a:moveTo>
                  <a:pt x="2701625" y="1450386"/>
                </a:moveTo>
                <a:cubicBezTo>
                  <a:pt x="2653669" y="2121127"/>
                  <a:pt x="2116605" y="2656535"/>
                  <a:pt x="1445163" y="2701944"/>
                </a:cubicBezTo>
                <a:cubicBezTo>
                  <a:pt x="2116605" y="2747352"/>
                  <a:pt x="2653669" y="3282760"/>
                  <a:pt x="2701625" y="3953502"/>
                </a:cubicBezTo>
                <a:cubicBezTo>
                  <a:pt x="2749581" y="3282760"/>
                  <a:pt x="3286645" y="2747352"/>
                  <a:pt x="3958087" y="2701944"/>
                </a:cubicBezTo>
                <a:cubicBezTo>
                  <a:pt x="3286645" y="2656535"/>
                  <a:pt x="2749581" y="2121127"/>
                  <a:pt x="2701625" y="1450386"/>
                </a:cubicBezTo>
                <a:close/>
                <a:moveTo>
                  <a:pt x="1352564" y="0"/>
                </a:moveTo>
                <a:cubicBezTo>
                  <a:pt x="2066675" y="0"/>
                  <a:pt x="2651440" y="553432"/>
                  <a:pt x="2701625" y="1254742"/>
                </a:cubicBezTo>
                <a:cubicBezTo>
                  <a:pt x="2751746" y="553432"/>
                  <a:pt x="3303585" y="0"/>
                  <a:pt x="4050622" y="0"/>
                </a:cubicBezTo>
                <a:cubicBezTo>
                  <a:pt x="4797660" y="0"/>
                  <a:pt x="5403186" y="636542"/>
                  <a:pt x="5403186" y="1352564"/>
                </a:cubicBezTo>
                <a:cubicBezTo>
                  <a:pt x="5403186" y="2068586"/>
                  <a:pt x="4846761" y="2654625"/>
                  <a:pt x="4142712" y="2701944"/>
                </a:cubicBezTo>
                <a:lnTo>
                  <a:pt x="4142648" y="2702007"/>
                </a:lnTo>
                <a:cubicBezTo>
                  <a:pt x="4846698" y="2749326"/>
                  <a:pt x="5403123" y="3304413"/>
                  <a:pt x="5403123" y="4051387"/>
                </a:cubicBezTo>
                <a:cubicBezTo>
                  <a:pt x="5403123" y="4798361"/>
                  <a:pt x="4764606" y="5403951"/>
                  <a:pt x="4050558" y="5403951"/>
                </a:cubicBezTo>
                <a:cubicBezTo>
                  <a:pt x="3336511" y="5403951"/>
                  <a:pt x="2751683" y="4850519"/>
                  <a:pt x="2701561" y="4149209"/>
                </a:cubicBezTo>
                <a:cubicBezTo>
                  <a:pt x="2651440" y="4850519"/>
                  <a:pt x="2099537" y="5403951"/>
                  <a:pt x="1352564" y="5403951"/>
                </a:cubicBezTo>
                <a:cubicBezTo>
                  <a:pt x="605590" y="5403951"/>
                  <a:pt x="0" y="4767473"/>
                  <a:pt x="0" y="4051387"/>
                </a:cubicBezTo>
                <a:cubicBezTo>
                  <a:pt x="0" y="3335301"/>
                  <a:pt x="556425" y="2749326"/>
                  <a:pt x="1260474" y="2701944"/>
                </a:cubicBezTo>
                <a:cubicBezTo>
                  <a:pt x="556425" y="2654625"/>
                  <a:pt x="0" y="2099538"/>
                  <a:pt x="0" y="1352564"/>
                </a:cubicBezTo>
                <a:cubicBezTo>
                  <a:pt x="0" y="605590"/>
                  <a:pt x="638452" y="0"/>
                  <a:pt x="135256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B79EE-E6F4-4A34-8D30-01DDA8E53E38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969B6E8-0AA8-06A5-1C69-1E6C3FED2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5A508B4-F328-E52D-7093-6F246AE7D8D6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53F952-7AA4-2E3A-726B-8032A0D09B0F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B4170A3-F575-F91C-F8E3-0D927114F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A497584-1AE6-1158-A8B5-8AB9AC146D98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922C630-EC5A-49C9-35E2-8D3A880F6A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2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1 image dans 4 cercles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3C67B7BD-89AB-E752-2708-66A75A819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724" y="723414"/>
            <a:ext cx="5403186" cy="5403951"/>
          </a:xfrm>
          <a:custGeom>
            <a:avLst/>
            <a:gdLst>
              <a:gd name="connsiteX0" fmla="*/ 2701625 w 5403186"/>
              <a:gd name="connsiteY0" fmla="*/ 1450386 h 5403951"/>
              <a:gd name="connsiteX1" fmla="*/ 1445163 w 5403186"/>
              <a:gd name="connsiteY1" fmla="*/ 2701944 h 5403951"/>
              <a:gd name="connsiteX2" fmla="*/ 2701625 w 5403186"/>
              <a:gd name="connsiteY2" fmla="*/ 3953502 h 5403951"/>
              <a:gd name="connsiteX3" fmla="*/ 3958087 w 5403186"/>
              <a:gd name="connsiteY3" fmla="*/ 2701944 h 5403951"/>
              <a:gd name="connsiteX4" fmla="*/ 2701625 w 5403186"/>
              <a:gd name="connsiteY4" fmla="*/ 1450386 h 5403951"/>
              <a:gd name="connsiteX5" fmla="*/ 1352564 w 5403186"/>
              <a:gd name="connsiteY5" fmla="*/ 0 h 5403951"/>
              <a:gd name="connsiteX6" fmla="*/ 2701625 w 5403186"/>
              <a:gd name="connsiteY6" fmla="*/ 1254742 h 5403951"/>
              <a:gd name="connsiteX7" fmla="*/ 4050622 w 5403186"/>
              <a:gd name="connsiteY7" fmla="*/ 0 h 5403951"/>
              <a:gd name="connsiteX8" fmla="*/ 5403186 w 5403186"/>
              <a:gd name="connsiteY8" fmla="*/ 1352564 h 5403951"/>
              <a:gd name="connsiteX9" fmla="*/ 4142712 w 5403186"/>
              <a:gd name="connsiteY9" fmla="*/ 2701944 h 5403951"/>
              <a:gd name="connsiteX10" fmla="*/ 4142648 w 5403186"/>
              <a:gd name="connsiteY10" fmla="*/ 2702007 h 5403951"/>
              <a:gd name="connsiteX11" fmla="*/ 5403123 w 5403186"/>
              <a:gd name="connsiteY11" fmla="*/ 4051387 h 5403951"/>
              <a:gd name="connsiteX12" fmla="*/ 4050558 w 5403186"/>
              <a:gd name="connsiteY12" fmla="*/ 5403951 h 5403951"/>
              <a:gd name="connsiteX13" fmla="*/ 2701561 w 5403186"/>
              <a:gd name="connsiteY13" fmla="*/ 4149209 h 5403951"/>
              <a:gd name="connsiteX14" fmla="*/ 1352564 w 5403186"/>
              <a:gd name="connsiteY14" fmla="*/ 5403951 h 5403951"/>
              <a:gd name="connsiteX15" fmla="*/ 0 w 5403186"/>
              <a:gd name="connsiteY15" fmla="*/ 4051387 h 5403951"/>
              <a:gd name="connsiteX16" fmla="*/ 1260474 w 5403186"/>
              <a:gd name="connsiteY16" fmla="*/ 2701944 h 5403951"/>
              <a:gd name="connsiteX17" fmla="*/ 0 w 5403186"/>
              <a:gd name="connsiteY17" fmla="*/ 1352564 h 5403951"/>
              <a:gd name="connsiteX18" fmla="*/ 1352564 w 5403186"/>
              <a:gd name="connsiteY18" fmla="*/ 0 h 540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03186" h="5403951">
                <a:moveTo>
                  <a:pt x="2701625" y="1450386"/>
                </a:moveTo>
                <a:cubicBezTo>
                  <a:pt x="2653669" y="2121127"/>
                  <a:pt x="2116605" y="2656535"/>
                  <a:pt x="1445163" y="2701944"/>
                </a:cubicBezTo>
                <a:cubicBezTo>
                  <a:pt x="2116605" y="2747352"/>
                  <a:pt x="2653669" y="3282760"/>
                  <a:pt x="2701625" y="3953502"/>
                </a:cubicBezTo>
                <a:cubicBezTo>
                  <a:pt x="2749581" y="3282760"/>
                  <a:pt x="3286645" y="2747352"/>
                  <a:pt x="3958087" y="2701944"/>
                </a:cubicBezTo>
                <a:cubicBezTo>
                  <a:pt x="3286645" y="2656535"/>
                  <a:pt x="2749581" y="2121127"/>
                  <a:pt x="2701625" y="1450386"/>
                </a:cubicBezTo>
                <a:close/>
                <a:moveTo>
                  <a:pt x="1352564" y="0"/>
                </a:moveTo>
                <a:cubicBezTo>
                  <a:pt x="2066675" y="0"/>
                  <a:pt x="2651440" y="553432"/>
                  <a:pt x="2701625" y="1254742"/>
                </a:cubicBezTo>
                <a:cubicBezTo>
                  <a:pt x="2751746" y="553432"/>
                  <a:pt x="3303585" y="0"/>
                  <a:pt x="4050622" y="0"/>
                </a:cubicBezTo>
                <a:cubicBezTo>
                  <a:pt x="4797660" y="0"/>
                  <a:pt x="5403186" y="636542"/>
                  <a:pt x="5403186" y="1352564"/>
                </a:cubicBezTo>
                <a:cubicBezTo>
                  <a:pt x="5403186" y="2068586"/>
                  <a:pt x="4846761" y="2654625"/>
                  <a:pt x="4142712" y="2701944"/>
                </a:cubicBezTo>
                <a:lnTo>
                  <a:pt x="4142648" y="2702007"/>
                </a:lnTo>
                <a:cubicBezTo>
                  <a:pt x="4846698" y="2749326"/>
                  <a:pt x="5403123" y="3304413"/>
                  <a:pt x="5403123" y="4051387"/>
                </a:cubicBezTo>
                <a:cubicBezTo>
                  <a:pt x="5403123" y="4798361"/>
                  <a:pt x="4764606" y="5403951"/>
                  <a:pt x="4050558" y="5403951"/>
                </a:cubicBezTo>
                <a:cubicBezTo>
                  <a:pt x="3336511" y="5403951"/>
                  <a:pt x="2751683" y="4850519"/>
                  <a:pt x="2701561" y="4149209"/>
                </a:cubicBezTo>
                <a:cubicBezTo>
                  <a:pt x="2651440" y="4850519"/>
                  <a:pt x="2099537" y="5403951"/>
                  <a:pt x="1352564" y="5403951"/>
                </a:cubicBezTo>
                <a:cubicBezTo>
                  <a:pt x="605590" y="5403951"/>
                  <a:pt x="0" y="4767473"/>
                  <a:pt x="0" y="4051387"/>
                </a:cubicBezTo>
                <a:cubicBezTo>
                  <a:pt x="0" y="3335301"/>
                  <a:pt x="556425" y="2749326"/>
                  <a:pt x="1260474" y="2701944"/>
                </a:cubicBezTo>
                <a:cubicBezTo>
                  <a:pt x="556425" y="2654625"/>
                  <a:pt x="0" y="2099538"/>
                  <a:pt x="0" y="1352564"/>
                </a:cubicBezTo>
                <a:cubicBezTo>
                  <a:pt x="0" y="605590"/>
                  <a:pt x="638452" y="0"/>
                  <a:pt x="135256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07EF-A5ED-4D99-AB05-1BFFBC2A8177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B71A38D-6388-D6D7-0B74-50CC482FA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74EAEA4-BEA6-2E94-66D7-47F1E77A9657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6916E0-E441-1947-A0C3-FE7B91C3B22D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816FD9-4039-98DC-7DF8-3D9953278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E77E81A-A778-20B0-0856-D269567DF787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4809914-D82B-D946-4D32-3C094E7ACD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0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4 images dans 4 cercles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E6F8-ED78-4CCF-B801-62EB88230F82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8" name="Espace réservé pour une image  18">
            <a:extLst>
              <a:ext uri="{FF2B5EF4-FFF2-40B4-BE49-F238E27FC236}">
                <a16:creationId xmlns:a16="http://schemas.microsoft.com/office/drawing/2014/main" id="{77C22A94-477C-BF71-CCB8-1C27717481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090" y="729045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9" name="Espace réservé pour une image  18">
            <a:extLst>
              <a:ext uri="{FF2B5EF4-FFF2-40B4-BE49-F238E27FC236}">
                <a16:creationId xmlns:a16="http://schemas.microsoft.com/office/drawing/2014/main" id="{95729CF4-06B0-CD7F-348C-E4949883A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6427" y="729045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0" name="Espace réservé pour une image  18">
            <a:extLst>
              <a:ext uri="{FF2B5EF4-FFF2-40B4-BE49-F238E27FC236}">
                <a16:creationId xmlns:a16="http://schemas.microsoft.com/office/drawing/2014/main" id="{BF15BA7B-6A8B-5C6E-2188-485C45789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6090" y="3429000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1" name="Espace réservé pour une image  18">
            <a:extLst>
              <a:ext uri="{FF2B5EF4-FFF2-40B4-BE49-F238E27FC236}">
                <a16:creationId xmlns:a16="http://schemas.microsoft.com/office/drawing/2014/main" id="{4FDD8620-C9D1-7E8D-0BDE-78194167CE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96427" y="3429000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038F28C-0DB4-6C09-CD3F-09E6D5243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970CEDA-B51E-A6AA-1E0A-BD265542E207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ECBB0D7-BCDF-29F4-5137-75B7D71A99B5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787480F-B2A2-CD9B-C725-6E137461B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8E70B5E-7762-8020-A60E-03D452B0F05B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79DC16A-4408-1C3C-F014-AC10BEC8DC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8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4 images dans 4 cercles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92AC-0ECA-4932-8ADE-C69F12759E5A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8" name="Espace réservé pour une image  18">
            <a:extLst>
              <a:ext uri="{FF2B5EF4-FFF2-40B4-BE49-F238E27FC236}">
                <a16:creationId xmlns:a16="http://schemas.microsoft.com/office/drawing/2014/main" id="{77C22A94-477C-BF71-CCB8-1C27717481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729045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9" name="Espace réservé pour une image  18">
            <a:extLst>
              <a:ext uri="{FF2B5EF4-FFF2-40B4-BE49-F238E27FC236}">
                <a16:creationId xmlns:a16="http://schemas.microsoft.com/office/drawing/2014/main" id="{95729CF4-06B0-CD7F-348C-E4949883A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6337" y="729045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0" name="Espace réservé pour une image  18">
            <a:extLst>
              <a:ext uri="{FF2B5EF4-FFF2-40B4-BE49-F238E27FC236}">
                <a16:creationId xmlns:a16="http://schemas.microsoft.com/office/drawing/2014/main" id="{BF15BA7B-6A8B-5C6E-2188-485C45789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1" name="Espace réservé pour une image  18">
            <a:extLst>
              <a:ext uri="{FF2B5EF4-FFF2-40B4-BE49-F238E27FC236}">
                <a16:creationId xmlns:a16="http://schemas.microsoft.com/office/drawing/2014/main" id="{4FDD8620-C9D1-7E8D-0BDE-78194167CE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6337" y="3429000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AE872CA-A138-79B7-58F9-879A16515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54F7C64-A708-33E4-71DD-851AA03C4FA8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80F5657-1044-EDE1-B6D8-820837285E70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DE2FA40-561D-A7DE-234E-3E26EBE648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3869EE1-0A6C-EFBE-EA65-C058E4111B85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05ADF77-C0BE-B6C5-8520-496FBD5237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203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12F2A89-D287-04CA-80C4-B5D5026A95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090" y="729044"/>
            <a:ext cx="10799820" cy="5400293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AD5EB0A-15A6-D112-6406-BB2FD8816D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5775" y="1325302"/>
            <a:ext cx="6300788" cy="420739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Insérer du texte </a:t>
            </a:r>
            <a:br>
              <a:rPr lang="fr-FR"/>
            </a:br>
            <a:r>
              <a:rPr lang="fr-FR"/>
              <a:t>ou une citation</a:t>
            </a:r>
          </a:p>
          <a:p>
            <a:pPr lvl="2"/>
            <a:r>
              <a:rPr lang="fr-FR"/>
              <a:t>Auteur</a:t>
            </a:r>
            <a:endParaRPr lang="fr-BE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8992E08-29DE-FCF8-2C56-616524D6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7146" b="-1564"/>
          <a:stretch/>
        </p:blipFill>
        <p:spPr>
          <a:xfrm>
            <a:off x="12281672" y="898917"/>
            <a:ext cx="1348433" cy="2183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195AAE-6AFA-5EC7-6CB6-47BC74D00E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81673" y="0"/>
            <a:ext cx="346773" cy="37782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F60F405-4BC0-ECAB-7D97-C83D9CC09A33}"/>
              </a:ext>
            </a:extLst>
          </p:cNvPr>
          <p:cNvSpPr txBox="1"/>
          <p:nvPr userDrawn="1"/>
        </p:nvSpPr>
        <p:spPr>
          <a:xfrm>
            <a:off x="12281673" y="359467"/>
            <a:ext cx="124331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pour ajouter une image</a:t>
            </a:r>
            <a:endParaRPr lang="fr-BE" sz="100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A644AC2-F8B5-4D9D-E997-EFEEB9F3B97B}"/>
              </a:ext>
            </a:extLst>
          </p:cNvPr>
          <p:cNvSpPr txBox="1"/>
          <p:nvPr userDrawn="1"/>
        </p:nvSpPr>
        <p:spPr>
          <a:xfrm>
            <a:off x="12281673" y="1117263"/>
            <a:ext cx="196010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Clic droit sur l’image </a:t>
            </a:r>
            <a:br>
              <a:rPr lang="fr-FR" sz="1000"/>
            </a:br>
            <a:r>
              <a:rPr lang="fr-FR" sz="1000">
                <a:sym typeface="Wingdings" panose="05000000000000000000" pitchFamily="2" charset="2"/>
              </a:rPr>
              <a:t> F</a:t>
            </a:r>
            <a:r>
              <a:rPr lang="fr-FR" sz="1000"/>
              <a:t>ormat de l’image</a:t>
            </a:r>
            <a:endParaRPr lang="fr-BE" sz="10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8D8C27B-6F36-750A-B849-CE797B952243}"/>
              </a:ext>
            </a:extLst>
          </p:cNvPr>
          <p:cNvSpPr txBox="1"/>
          <p:nvPr userDrawn="1"/>
        </p:nvSpPr>
        <p:spPr>
          <a:xfrm>
            <a:off x="12281672" y="2026110"/>
            <a:ext cx="209726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Clic sur l’icône image</a:t>
            </a:r>
            <a:br>
              <a:rPr lang="fr-FR" sz="1000"/>
            </a:br>
            <a:r>
              <a:rPr lang="fr-FR" sz="1000">
                <a:sym typeface="Wingdings" panose="05000000000000000000" pitchFamily="2" charset="2"/>
              </a:rPr>
              <a:t> </a:t>
            </a:r>
            <a:r>
              <a:rPr lang="fr-FR" sz="1000"/>
              <a:t>Transparence de l’image à </a:t>
            </a:r>
            <a:r>
              <a:rPr lang="fr-FR" sz="1000" b="1"/>
              <a:t>70%</a:t>
            </a:r>
            <a:endParaRPr lang="fr-BE" sz="1000" b="1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38B3C7-E096-4CED-DF9C-11CA6DC9F1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1673" y="1638353"/>
            <a:ext cx="390387" cy="39038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475764-1850-99D7-71BE-B5F85A65FA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99B6A2-8E2A-401E-B19D-865F590E0E41}" type="datetime1">
              <a:rPr lang="nl-BE" smtClean="0"/>
              <a:t>9/05/2025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12FA12-04E7-99BD-D57E-AA3062BB4C9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BE"/>
              <a:t>Elections 2024 – Priorités Embuild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9DFBFE-7CB8-62A6-12E8-87CEBC5EED5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3911D88-3CC2-8F0E-3B10-4BFAB60329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96088" y="6497107"/>
            <a:ext cx="1379978" cy="1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11CE5E-EF2E-ED8C-60E6-5BDD82AED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90" y="729045"/>
            <a:ext cx="10800585" cy="659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Contact</a:t>
            </a:r>
            <a:endParaRPr lang="fr-BE"/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E8B9BD96-914F-7003-F696-28D5D5EAB7DE}"/>
              </a:ext>
            </a:extLst>
          </p:cNvPr>
          <p:cNvGrpSpPr/>
          <p:nvPr userDrawn="1"/>
        </p:nvGrpSpPr>
        <p:grpSpPr>
          <a:xfrm>
            <a:off x="670559" y="2951543"/>
            <a:ext cx="3246121" cy="2648775"/>
            <a:chOff x="1894606" y="2824222"/>
            <a:chExt cx="3425446" cy="2795101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E5851F7F-F8DC-21CD-D158-63798C5D42EC}"/>
                </a:ext>
              </a:extLst>
            </p:cNvPr>
            <p:cNvSpPr/>
            <p:nvPr/>
          </p:nvSpPr>
          <p:spPr>
            <a:xfrm>
              <a:off x="2918655" y="2833634"/>
              <a:ext cx="33846" cy="33857"/>
            </a:xfrm>
            <a:custGeom>
              <a:avLst/>
              <a:gdLst>
                <a:gd name="connsiteX0" fmla="*/ 16918 w 33846"/>
                <a:gd name="connsiteY0" fmla="*/ 33857 h 33857"/>
                <a:gd name="connsiteX1" fmla="*/ 33846 w 33846"/>
                <a:gd name="connsiteY1" fmla="*/ 16929 h 33857"/>
                <a:gd name="connsiteX2" fmla="*/ 16918 w 33846"/>
                <a:gd name="connsiteY2" fmla="*/ 0 h 33857"/>
                <a:gd name="connsiteX3" fmla="*/ 0 w 33846"/>
                <a:gd name="connsiteY3" fmla="*/ 16929 h 33857"/>
                <a:gd name="connsiteX4" fmla="*/ 16918 w 33846"/>
                <a:gd name="connsiteY4" fmla="*/ 33857 h 3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46" h="33857">
                  <a:moveTo>
                    <a:pt x="16918" y="33857"/>
                  </a:moveTo>
                  <a:cubicBezTo>
                    <a:pt x="26286" y="33857"/>
                    <a:pt x="33846" y="26264"/>
                    <a:pt x="33846" y="16929"/>
                  </a:cubicBezTo>
                  <a:cubicBezTo>
                    <a:pt x="33846" y="7593"/>
                    <a:pt x="26275" y="0"/>
                    <a:pt x="16918" y="0"/>
                  </a:cubicBezTo>
                  <a:cubicBezTo>
                    <a:pt x="7560" y="0"/>
                    <a:pt x="0" y="7571"/>
                    <a:pt x="0" y="16929"/>
                  </a:cubicBezTo>
                  <a:cubicBezTo>
                    <a:pt x="0" y="26286"/>
                    <a:pt x="7582" y="33857"/>
                    <a:pt x="16918" y="3385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120B901-8608-99C5-8DBF-303A3210C066}"/>
                </a:ext>
              </a:extLst>
            </p:cNvPr>
            <p:cNvSpPr/>
            <p:nvPr/>
          </p:nvSpPr>
          <p:spPr>
            <a:xfrm>
              <a:off x="3248403" y="2824222"/>
              <a:ext cx="52681" cy="52670"/>
            </a:xfrm>
            <a:custGeom>
              <a:avLst/>
              <a:gdLst>
                <a:gd name="connsiteX0" fmla="*/ 26341 w 52681"/>
                <a:gd name="connsiteY0" fmla="*/ 52670 h 52670"/>
                <a:gd name="connsiteX1" fmla="*/ 52681 w 52681"/>
                <a:gd name="connsiteY1" fmla="*/ 26341 h 52670"/>
                <a:gd name="connsiteX2" fmla="*/ 26341 w 52681"/>
                <a:gd name="connsiteY2" fmla="*/ 0 h 52670"/>
                <a:gd name="connsiteX3" fmla="*/ 0 w 52681"/>
                <a:gd name="connsiteY3" fmla="*/ 26341 h 52670"/>
                <a:gd name="connsiteX4" fmla="*/ 26341 w 52681"/>
                <a:gd name="connsiteY4" fmla="*/ 52670 h 5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81" h="52670">
                  <a:moveTo>
                    <a:pt x="26341" y="52670"/>
                  </a:moveTo>
                  <a:cubicBezTo>
                    <a:pt x="40884" y="52670"/>
                    <a:pt x="52681" y="40873"/>
                    <a:pt x="52681" y="26341"/>
                  </a:cubicBezTo>
                  <a:cubicBezTo>
                    <a:pt x="52681" y="11809"/>
                    <a:pt x="40894" y="0"/>
                    <a:pt x="26341" y="0"/>
                  </a:cubicBezTo>
                  <a:cubicBezTo>
                    <a:pt x="11787" y="0"/>
                    <a:pt x="0" y="11787"/>
                    <a:pt x="0" y="26341"/>
                  </a:cubicBezTo>
                  <a:cubicBezTo>
                    <a:pt x="0" y="40894"/>
                    <a:pt x="11787" y="52670"/>
                    <a:pt x="26341" y="5267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E23B4F9-6B4D-E483-E22D-8F3CD4D507AB}"/>
                </a:ext>
              </a:extLst>
            </p:cNvPr>
            <p:cNvSpPr/>
            <p:nvPr/>
          </p:nvSpPr>
          <p:spPr>
            <a:xfrm>
              <a:off x="3589458" y="2826106"/>
              <a:ext cx="48912" cy="48901"/>
            </a:xfrm>
            <a:custGeom>
              <a:avLst/>
              <a:gdLst>
                <a:gd name="connsiteX0" fmla="*/ 24445 w 48912"/>
                <a:gd name="connsiteY0" fmla="*/ 48901 h 48901"/>
                <a:gd name="connsiteX1" fmla="*/ 48912 w 48912"/>
                <a:gd name="connsiteY1" fmla="*/ 24456 h 48901"/>
                <a:gd name="connsiteX2" fmla="*/ 24445 w 48912"/>
                <a:gd name="connsiteY2" fmla="*/ 0 h 48901"/>
                <a:gd name="connsiteX3" fmla="*/ 0 w 48912"/>
                <a:gd name="connsiteY3" fmla="*/ 24456 h 48901"/>
                <a:gd name="connsiteX4" fmla="*/ 24445 w 48912"/>
                <a:gd name="connsiteY4" fmla="*/ 48901 h 4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12" h="48901">
                  <a:moveTo>
                    <a:pt x="24445" y="48901"/>
                  </a:moveTo>
                  <a:cubicBezTo>
                    <a:pt x="37964" y="48901"/>
                    <a:pt x="48912" y="37964"/>
                    <a:pt x="48912" y="24456"/>
                  </a:cubicBezTo>
                  <a:cubicBezTo>
                    <a:pt x="48912" y="10948"/>
                    <a:pt x="37964" y="0"/>
                    <a:pt x="24445" y="0"/>
                  </a:cubicBezTo>
                  <a:cubicBezTo>
                    <a:pt x="10926" y="0"/>
                    <a:pt x="0" y="10948"/>
                    <a:pt x="0" y="24456"/>
                  </a:cubicBezTo>
                  <a:cubicBezTo>
                    <a:pt x="0" y="37964"/>
                    <a:pt x="10948" y="48901"/>
                    <a:pt x="24445" y="4890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AD2D9B2-DF98-D139-E8D0-34433060D942}"/>
                </a:ext>
              </a:extLst>
            </p:cNvPr>
            <p:cNvSpPr/>
            <p:nvPr/>
          </p:nvSpPr>
          <p:spPr>
            <a:xfrm>
              <a:off x="3942725" y="2840202"/>
              <a:ext cx="20697" cy="20697"/>
            </a:xfrm>
            <a:custGeom>
              <a:avLst/>
              <a:gdLst>
                <a:gd name="connsiteX0" fmla="*/ 10338 w 20697"/>
                <a:gd name="connsiteY0" fmla="*/ 20698 h 20697"/>
                <a:gd name="connsiteX1" fmla="*/ 20698 w 20697"/>
                <a:gd name="connsiteY1" fmla="*/ 10349 h 20697"/>
                <a:gd name="connsiteX2" fmla="*/ 10338 w 20697"/>
                <a:gd name="connsiteY2" fmla="*/ 0 h 20697"/>
                <a:gd name="connsiteX3" fmla="*/ 0 w 20697"/>
                <a:gd name="connsiteY3" fmla="*/ 10349 h 20697"/>
                <a:gd name="connsiteX4" fmla="*/ 10338 w 20697"/>
                <a:gd name="connsiteY4" fmla="*/ 20698 h 2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97" h="20697">
                  <a:moveTo>
                    <a:pt x="10338" y="20698"/>
                  </a:moveTo>
                  <a:cubicBezTo>
                    <a:pt x="16046" y="20698"/>
                    <a:pt x="20698" y="16068"/>
                    <a:pt x="20698" y="10349"/>
                  </a:cubicBezTo>
                  <a:cubicBezTo>
                    <a:pt x="20698" y="4630"/>
                    <a:pt x="16046" y="0"/>
                    <a:pt x="10338" y="0"/>
                  </a:cubicBezTo>
                  <a:cubicBezTo>
                    <a:pt x="4630" y="0"/>
                    <a:pt x="0" y="4630"/>
                    <a:pt x="0" y="10349"/>
                  </a:cubicBezTo>
                  <a:cubicBezTo>
                    <a:pt x="0" y="16068"/>
                    <a:pt x="4630" y="20698"/>
                    <a:pt x="10338" y="2069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27519DC-EF29-9787-7E3D-447B5D9FA749}"/>
                </a:ext>
              </a:extLst>
            </p:cNvPr>
            <p:cNvSpPr/>
            <p:nvPr/>
          </p:nvSpPr>
          <p:spPr>
            <a:xfrm>
              <a:off x="2242219" y="3174678"/>
              <a:ext cx="30098" cy="30088"/>
            </a:xfrm>
            <a:custGeom>
              <a:avLst/>
              <a:gdLst>
                <a:gd name="connsiteX0" fmla="*/ 15044 w 30098"/>
                <a:gd name="connsiteY0" fmla="*/ 30088 h 30088"/>
                <a:gd name="connsiteX1" fmla="*/ 30099 w 30098"/>
                <a:gd name="connsiteY1" fmla="*/ 15044 h 30088"/>
                <a:gd name="connsiteX2" fmla="*/ 15044 w 30098"/>
                <a:gd name="connsiteY2" fmla="*/ 0 h 30088"/>
                <a:gd name="connsiteX3" fmla="*/ 0 w 30098"/>
                <a:gd name="connsiteY3" fmla="*/ 15044 h 30088"/>
                <a:gd name="connsiteX4" fmla="*/ 15044 w 30098"/>
                <a:gd name="connsiteY4" fmla="*/ 30088 h 3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98" h="30088">
                  <a:moveTo>
                    <a:pt x="15044" y="30088"/>
                  </a:moveTo>
                  <a:cubicBezTo>
                    <a:pt x="23367" y="30088"/>
                    <a:pt x="30099" y="23356"/>
                    <a:pt x="30099" y="15044"/>
                  </a:cubicBezTo>
                  <a:cubicBezTo>
                    <a:pt x="30099" y="6732"/>
                    <a:pt x="23367" y="0"/>
                    <a:pt x="15044" y="0"/>
                  </a:cubicBezTo>
                  <a:cubicBezTo>
                    <a:pt x="6721" y="0"/>
                    <a:pt x="0" y="6732"/>
                    <a:pt x="0" y="15044"/>
                  </a:cubicBezTo>
                  <a:cubicBezTo>
                    <a:pt x="0" y="23356"/>
                    <a:pt x="6732" y="30088"/>
                    <a:pt x="15044" y="3008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3AFBD1B-4116-DE0F-F462-605D02008E18}"/>
                </a:ext>
              </a:extLst>
            </p:cNvPr>
            <p:cNvSpPr/>
            <p:nvPr/>
          </p:nvSpPr>
          <p:spPr>
            <a:xfrm>
              <a:off x="2547533" y="3140821"/>
              <a:ext cx="97791" cy="97802"/>
            </a:xfrm>
            <a:custGeom>
              <a:avLst/>
              <a:gdLst>
                <a:gd name="connsiteX0" fmla="*/ 48901 w 97791"/>
                <a:gd name="connsiteY0" fmla="*/ 97802 h 97802"/>
                <a:gd name="connsiteX1" fmla="*/ 97792 w 97791"/>
                <a:gd name="connsiteY1" fmla="*/ 48901 h 97802"/>
                <a:gd name="connsiteX2" fmla="*/ 48901 w 97791"/>
                <a:gd name="connsiteY2" fmla="*/ 0 h 97802"/>
                <a:gd name="connsiteX3" fmla="*/ 0 w 97791"/>
                <a:gd name="connsiteY3" fmla="*/ 48901 h 97802"/>
                <a:gd name="connsiteX4" fmla="*/ 48901 w 97791"/>
                <a:gd name="connsiteY4" fmla="*/ 97802 h 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91" h="97802">
                  <a:moveTo>
                    <a:pt x="48901" y="97802"/>
                  </a:moveTo>
                  <a:cubicBezTo>
                    <a:pt x="75917" y="97802"/>
                    <a:pt x="97792" y="75906"/>
                    <a:pt x="97792" y="48901"/>
                  </a:cubicBezTo>
                  <a:cubicBezTo>
                    <a:pt x="97792" y="21896"/>
                    <a:pt x="75906" y="0"/>
                    <a:pt x="48901" y="0"/>
                  </a:cubicBezTo>
                  <a:cubicBezTo>
                    <a:pt x="21896" y="0"/>
                    <a:pt x="0" y="21885"/>
                    <a:pt x="0" y="48901"/>
                  </a:cubicBezTo>
                  <a:cubicBezTo>
                    <a:pt x="0" y="75917"/>
                    <a:pt x="21896" y="97802"/>
                    <a:pt x="48901" y="9780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9B599E5E-06F5-3F40-BBE3-06E1AA1356F2}"/>
                </a:ext>
              </a:extLst>
            </p:cNvPr>
            <p:cNvSpPr/>
            <p:nvPr/>
          </p:nvSpPr>
          <p:spPr>
            <a:xfrm>
              <a:off x="2862237" y="3116354"/>
              <a:ext cx="146703" cy="146714"/>
            </a:xfrm>
            <a:custGeom>
              <a:avLst/>
              <a:gdLst>
                <a:gd name="connsiteX0" fmla="*/ 73335 w 146703"/>
                <a:gd name="connsiteY0" fmla="*/ 146714 h 146714"/>
                <a:gd name="connsiteX1" fmla="*/ 146704 w 146703"/>
                <a:gd name="connsiteY1" fmla="*/ 73357 h 146714"/>
                <a:gd name="connsiteX2" fmla="*/ 73335 w 146703"/>
                <a:gd name="connsiteY2" fmla="*/ 0 h 146714"/>
                <a:gd name="connsiteX3" fmla="*/ 0 w 146703"/>
                <a:gd name="connsiteY3" fmla="*/ 73357 h 146714"/>
                <a:gd name="connsiteX4" fmla="*/ 73335 w 146703"/>
                <a:gd name="connsiteY4" fmla="*/ 146714 h 1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3" h="146714">
                  <a:moveTo>
                    <a:pt x="73335" y="146714"/>
                  </a:moveTo>
                  <a:cubicBezTo>
                    <a:pt x="113860" y="146714"/>
                    <a:pt x="146704" y="113870"/>
                    <a:pt x="146704" y="73357"/>
                  </a:cubicBezTo>
                  <a:cubicBezTo>
                    <a:pt x="146704" y="32844"/>
                    <a:pt x="113870" y="0"/>
                    <a:pt x="73335" y="0"/>
                  </a:cubicBezTo>
                  <a:cubicBezTo>
                    <a:pt x="32800" y="0"/>
                    <a:pt x="0" y="32844"/>
                    <a:pt x="0" y="73357"/>
                  </a:cubicBezTo>
                  <a:cubicBezTo>
                    <a:pt x="0" y="113870"/>
                    <a:pt x="32833" y="146714"/>
                    <a:pt x="73335" y="146714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1F2B4CF-457A-0193-6F97-7508B7D66939}"/>
                </a:ext>
              </a:extLst>
            </p:cNvPr>
            <p:cNvSpPr/>
            <p:nvPr/>
          </p:nvSpPr>
          <p:spPr>
            <a:xfrm>
              <a:off x="3188227" y="3103184"/>
              <a:ext cx="173033" cy="173055"/>
            </a:xfrm>
            <a:custGeom>
              <a:avLst/>
              <a:gdLst>
                <a:gd name="connsiteX0" fmla="*/ 86517 w 173033"/>
                <a:gd name="connsiteY0" fmla="*/ 173055 h 173055"/>
                <a:gd name="connsiteX1" fmla="*/ 173033 w 173033"/>
                <a:gd name="connsiteY1" fmla="*/ 86528 h 173055"/>
                <a:gd name="connsiteX2" fmla="*/ 86517 w 173033"/>
                <a:gd name="connsiteY2" fmla="*/ 0 h 173055"/>
                <a:gd name="connsiteX3" fmla="*/ 0 w 173033"/>
                <a:gd name="connsiteY3" fmla="*/ 86528 h 173055"/>
                <a:gd name="connsiteX4" fmla="*/ 86517 w 173033"/>
                <a:gd name="connsiteY4" fmla="*/ 173055 h 17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33" h="173055">
                  <a:moveTo>
                    <a:pt x="86517" y="173055"/>
                  </a:moveTo>
                  <a:cubicBezTo>
                    <a:pt x="134318" y="173055"/>
                    <a:pt x="173033" y="134318"/>
                    <a:pt x="173033" y="86528"/>
                  </a:cubicBezTo>
                  <a:cubicBezTo>
                    <a:pt x="173033" y="38738"/>
                    <a:pt x="134318" y="0"/>
                    <a:pt x="86517" y="0"/>
                  </a:cubicBezTo>
                  <a:cubicBezTo>
                    <a:pt x="38716" y="0"/>
                    <a:pt x="0" y="38738"/>
                    <a:pt x="0" y="86528"/>
                  </a:cubicBezTo>
                  <a:cubicBezTo>
                    <a:pt x="0" y="134318"/>
                    <a:pt x="38737" y="173055"/>
                    <a:pt x="86517" y="17305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B67CC161-0BD4-E879-ECBA-CD0672526021}"/>
                </a:ext>
              </a:extLst>
            </p:cNvPr>
            <p:cNvSpPr/>
            <p:nvPr/>
          </p:nvSpPr>
          <p:spPr>
            <a:xfrm>
              <a:off x="3529260" y="3105079"/>
              <a:ext cx="169285" cy="169274"/>
            </a:xfrm>
            <a:custGeom>
              <a:avLst/>
              <a:gdLst>
                <a:gd name="connsiteX0" fmla="*/ 84643 w 169285"/>
                <a:gd name="connsiteY0" fmla="*/ 169275 h 169274"/>
                <a:gd name="connsiteX1" fmla="*/ 169286 w 169285"/>
                <a:gd name="connsiteY1" fmla="*/ 84643 h 169274"/>
                <a:gd name="connsiteX2" fmla="*/ 84643 w 169285"/>
                <a:gd name="connsiteY2" fmla="*/ 0 h 169274"/>
                <a:gd name="connsiteX3" fmla="*/ 0 w 169285"/>
                <a:gd name="connsiteY3" fmla="*/ 84643 h 169274"/>
                <a:gd name="connsiteX4" fmla="*/ 84643 w 169285"/>
                <a:gd name="connsiteY4" fmla="*/ 169275 h 16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85" h="169274">
                  <a:moveTo>
                    <a:pt x="84643" y="169275"/>
                  </a:moveTo>
                  <a:cubicBezTo>
                    <a:pt x="131409" y="169275"/>
                    <a:pt x="169286" y="131376"/>
                    <a:pt x="169286" y="84643"/>
                  </a:cubicBezTo>
                  <a:cubicBezTo>
                    <a:pt x="169286" y="37910"/>
                    <a:pt x="131409" y="0"/>
                    <a:pt x="84643" y="0"/>
                  </a:cubicBezTo>
                  <a:cubicBezTo>
                    <a:pt x="37877" y="0"/>
                    <a:pt x="0" y="37888"/>
                    <a:pt x="0" y="84643"/>
                  </a:cubicBezTo>
                  <a:cubicBezTo>
                    <a:pt x="0" y="131398"/>
                    <a:pt x="37910" y="169275"/>
                    <a:pt x="84643" y="16927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9654307A-BF1A-9729-9AE6-2A232EB6E404}"/>
                </a:ext>
              </a:extLst>
            </p:cNvPr>
            <p:cNvSpPr/>
            <p:nvPr/>
          </p:nvSpPr>
          <p:spPr>
            <a:xfrm>
              <a:off x="3883475" y="3120112"/>
              <a:ext cx="139197" cy="139197"/>
            </a:xfrm>
            <a:custGeom>
              <a:avLst/>
              <a:gdLst>
                <a:gd name="connsiteX0" fmla="*/ 69588 w 139197"/>
                <a:gd name="connsiteY0" fmla="*/ 139198 h 139197"/>
                <a:gd name="connsiteX1" fmla="*/ 139198 w 139197"/>
                <a:gd name="connsiteY1" fmla="*/ 69599 h 139197"/>
                <a:gd name="connsiteX2" fmla="*/ 69588 w 139197"/>
                <a:gd name="connsiteY2" fmla="*/ 0 h 139197"/>
                <a:gd name="connsiteX3" fmla="*/ 0 w 139197"/>
                <a:gd name="connsiteY3" fmla="*/ 69599 h 139197"/>
                <a:gd name="connsiteX4" fmla="*/ 69588 w 139197"/>
                <a:gd name="connsiteY4" fmla="*/ 139198 h 13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97" h="139197">
                  <a:moveTo>
                    <a:pt x="69588" y="139198"/>
                  </a:moveTo>
                  <a:cubicBezTo>
                    <a:pt x="108031" y="139198"/>
                    <a:pt x="139198" y="108042"/>
                    <a:pt x="139198" y="69599"/>
                  </a:cubicBezTo>
                  <a:cubicBezTo>
                    <a:pt x="139198" y="31156"/>
                    <a:pt x="108031" y="0"/>
                    <a:pt x="69588" y="0"/>
                  </a:cubicBezTo>
                  <a:cubicBezTo>
                    <a:pt x="31145" y="0"/>
                    <a:pt x="0" y="31156"/>
                    <a:pt x="0" y="69599"/>
                  </a:cubicBezTo>
                  <a:cubicBezTo>
                    <a:pt x="0" y="108042"/>
                    <a:pt x="31166" y="139198"/>
                    <a:pt x="69588" y="13919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34AA992C-17B1-0242-1C1F-1158DDA7D86A}"/>
                </a:ext>
              </a:extLst>
            </p:cNvPr>
            <p:cNvSpPr/>
            <p:nvPr/>
          </p:nvSpPr>
          <p:spPr>
            <a:xfrm>
              <a:off x="4248039" y="3145516"/>
              <a:ext cx="88390" cy="88412"/>
            </a:xfrm>
            <a:custGeom>
              <a:avLst/>
              <a:gdLst>
                <a:gd name="connsiteX0" fmla="*/ 44184 w 88390"/>
                <a:gd name="connsiteY0" fmla="*/ 88412 h 88412"/>
                <a:gd name="connsiteX1" fmla="*/ 88390 w 88390"/>
                <a:gd name="connsiteY1" fmla="*/ 44206 h 88412"/>
                <a:gd name="connsiteX2" fmla="*/ 44184 w 88390"/>
                <a:gd name="connsiteY2" fmla="*/ 0 h 88412"/>
                <a:gd name="connsiteX3" fmla="*/ 0 w 88390"/>
                <a:gd name="connsiteY3" fmla="*/ 44206 h 88412"/>
                <a:gd name="connsiteX4" fmla="*/ 44184 w 88390"/>
                <a:gd name="connsiteY4" fmla="*/ 88412 h 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0" h="88412">
                  <a:moveTo>
                    <a:pt x="44184" y="88412"/>
                  </a:moveTo>
                  <a:cubicBezTo>
                    <a:pt x="68597" y="88412"/>
                    <a:pt x="88390" y="68619"/>
                    <a:pt x="88390" y="44206"/>
                  </a:cubicBezTo>
                  <a:cubicBezTo>
                    <a:pt x="88390" y="19794"/>
                    <a:pt x="68597" y="0"/>
                    <a:pt x="44184" y="0"/>
                  </a:cubicBezTo>
                  <a:cubicBezTo>
                    <a:pt x="19772" y="0"/>
                    <a:pt x="0" y="19783"/>
                    <a:pt x="0" y="44206"/>
                  </a:cubicBezTo>
                  <a:cubicBezTo>
                    <a:pt x="0" y="68629"/>
                    <a:pt x="19794" y="88412"/>
                    <a:pt x="44184" y="8841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1A56C39D-27D3-F3F6-2246-BB87C2416A7B}"/>
                </a:ext>
              </a:extLst>
            </p:cNvPr>
            <p:cNvSpPr/>
            <p:nvPr/>
          </p:nvSpPr>
          <p:spPr>
            <a:xfrm>
              <a:off x="4621993" y="3180310"/>
              <a:ext cx="18802" cy="18813"/>
            </a:xfrm>
            <a:custGeom>
              <a:avLst/>
              <a:gdLst>
                <a:gd name="connsiteX0" fmla="*/ 9379 w 18802"/>
                <a:gd name="connsiteY0" fmla="*/ 18813 h 18813"/>
                <a:gd name="connsiteX1" fmla="*/ 18802 w 18802"/>
                <a:gd name="connsiteY1" fmla="*/ 9412 h 18813"/>
                <a:gd name="connsiteX2" fmla="*/ 9379 w 18802"/>
                <a:gd name="connsiteY2" fmla="*/ 0 h 18813"/>
                <a:gd name="connsiteX3" fmla="*/ 0 w 18802"/>
                <a:gd name="connsiteY3" fmla="*/ 9412 h 18813"/>
                <a:gd name="connsiteX4" fmla="*/ 9379 w 18802"/>
                <a:gd name="connsiteY4" fmla="*/ 18813 h 1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02" h="18813">
                  <a:moveTo>
                    <a:pt x="9379" y="18813"/>
                  </a:moveTo>
                  <a:cubicBezTo>
                    <a:pt x="14576" y="18813"/>
                    <a:pt x="18802" y="14597"/>
                    <a:pt x="18802" y="9412"/>
                  </a:cubicBezTo>
                  <a:cubicBezTo>
                    <a:pt x="18802" y="4227"/>
                    <a:pt x="14565" y="0"/>
                    <a:pt x="9379" y="0"/>
                  </a:cubicBezTo>
                  <a:cubicBezTo>
                    <a:pt x="4194" y="0"/>
                    <a:pt x="0" y="4216"/>
                    <a:pt x="0" y="9412"/>
                  </a:cubicBezTo>
                  <a:cubicBezTo>
                    <a:pt x="0" y="14608"/>
                    <a:pt x="4183" y="18813"/>
                    <a:pt x="9379" y="1881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12C550C-20AA-986F-B998-BFB783A060A8}"/>
                </a:ext>
              </a:extLst>
            </p:cNvPr>
            <p:cNvSpPr/>
            <p:nvPr/>
          </p:nvSpPr>
          <p:spPr>
            <a:xfrm>
              <a:off x="1916229" y="3526987"/>
              <a:ext cx="3769" cy="3769"/>
            </a:xfrm>
            <a:custGeom>
              <a:avLst/>
              <a:gdLst>
                <a:gd name="connsiteX0" fmla="*/ 1885 w 3769"/>
                <a:gd name="connsiteY0" fmla="*/ 3769 h 3769"/>
                <a:gd name="connsiteX1" fmla="*/ 3769 w 3769"/>
                <a:gd name="connsiteY1" fmla="*/ 1885 h 3769"/>
                <a:gd name="connsiteX2" fmla="*/ 1885 w 3769"/>
                <a:gd name="connsiteY2" fmla="*/ 0 h 3769"/>
                <a:gd name="connsiteX3" fmla="*/ 0 w 3769"/>
                <a:gd name="connsiteY3" fmla="*/ 1885 h 3769"/>
                <a:gd name="connsiteX4" fmla="*/ 1885 w 3769"/>
                <a:gd name="connsiteY4" fmla="*/ 3769 h 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9" h="3769">
                  <a:moveTo>
                    <a:pt x="1885" y="3769"/>
                  </a:moveTo>
                  <a:cubicBezTo>
                    <a:pt x="2930" y="3769"/>
                    <a:pt x="3769" y="2930"/>
                    <a:pt x="3769" y="1885"/>
                  </a:cubicBezTo>
                  <a:cubicBezTo>
                    <a:pt x="3769" y="839"/>
                    <a:pt x="2930" y="0"/>
                    <a:pt x="1885" y="0"/>
                  </a:cubicBezTo>
                  <a:cubicBezTo>
                    <a:pt x="839" y="0"/>
                    <a:pt x="0" y="839"/>
                    <a:pt x="0" y="1885"/>
                  </a:cubicBezTo>
                  <a:cubicBezTo>
                    <a:pt x="0" y="2930"/>
                    <a:pt x="839" y="3769"/>
                    <a:pt x="1885" y="376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792A94B3-8B9A-DED4-A9B1-A5925196A078}"/>
                </a:ext>
              </a:extLst>
            </p:cNvPr>
            <p:cNvSpPr/>
            <p:nvPr/>
          </p:nvSpPr>
          <p:spPr>
            <a:xfrm>
              <a:off x="2207414" y="3479033"/>
              <a:ext cx="99708" cy="99686"/>
            </a:xfrm>
            <a:custGeom>
              <a:avLst/>
              <a:gdLst>
                <a:gd name="connsiteX0" fmla="*/ 49849 w 99708"/>
                <a:gd name="connsiteY0" fmla="*/ 99687 h 99686"/>
                <a:gd name="connsiteX1" fmla="*/ 99709 w 99708"/>
                <a:gd name="connsiteY1" fmla="*/ 49849 h 99686"/>
                <a:gd name="connsiteX2" fmla="*/ 49849 w 99708"/>
                <a:gd name="connsiteY2" fmla="*/ 0 h 99686"/>
                <a:gd name="connsiteX3" fmla="*/ 0 w 99708"/>
                <a:gd name="connsiteY3" fmla="*/ 49849 h 99686"/>
                <a:gd name="connsiteX4" fmla="*/ 49849 w 99708"/>
                <a:gd name="connsiteY4" fmla="*/ 99687 h 9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08" h="99686">
                  <a:moveTo>
                    <a:pt x="49849" y="99687"/>
                  </a:moveTo>
                  <a:cubicBezTo>
                    <a:pt x="77388" y="99687"/>
                    <a:pt x="99709" y="77377"/>
                    <a:pt x="99709" y="49849"/>
                  </a:cubicBezTo>
                  <a:cubicBezTo>
                    <a:pt x="99709" y="22321"/>
                    <a:pt x="77399" y="0"/>
                    <a:pt x="49849" y="0"/>
                  </a:cubicBezTo>
                  <a:cubicBezTo>
                    <a:pt x="22299" y="0"/>
                    <a:pt x="0" y="22310"/>
                    <a:pt x="0" y="49849"/>
                  </a:cubicBezTo>
                  <a:cubicBezTo>
                    <a:pt x="0" y="77388"/>
                    <a:pt x="22321" y="99687"/>
                    <a:pt x="49849" y="9968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F955903-3BC6-6831-BE42-FF6EC536FE18}"/>
                </a:ext>
              </a:extLst>
            </p:cNvPr>
            <p:cNvSpPr/>
            <p:nvPr/>
          </p:nvSpPr>
          <p:spPr>
            <a:xfrm>
              <a:off x="2506148" y="3438585"/>
              <a:ext cx="180582" cy="180571"/>
            </a:xfrm>
            <a:custGeom>
              <a:avLst/>
              <a:gdLst>
                <a:gd name="connsiteX0" fmla="*/ 90286 w 180582"/>
                <a:gd name="connsiteY0" fmla="*/ 180572 h 180571"/>
                <a:gd name="connsiteX1" fmla="*/ 180583 w 180582"/>
                <a:gd name="connsiteY1" fmla="*/ 90286 h 180571"/>
                <a:gd name="connsiteX2" fmla="*/ 90286 w 180582"/>
                <a:gd name="connsiteY2" fmla="*/ 0 h 180571"/>
                <a:gd name="connsiteX3" fmla="*/ 0 w 180582"/>
                <a:gd name="connsiteY3" fmla="*/ 90286 h 180571"/>
                <a:gd name="connsiteX4" fmla="*/ 90286 w 180582"/>
                <a:gd name="connsiteY4" fmla="*/ 180572 h 18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582" h="180571">
                  <a:moveTo>
                    <a:pt x="90286" y="180572"/>
                  </a:moveTo>
                  <a:cubicBezTo>
                    <a:pt x="140157" y="180572"/>
                    <a:pt x="180583" y="140146"/>
                    <a:pt x="180583" y="90286"/>
                  </a:cubicBezTo>
                  <a:cubicBezTo>
                    <a:pt x="180583" y="40426"/>
                    <a:pt x="140157" y="0"/>
                    <a:pt x="90286" y="0"/>
                  </a:cubicBezTo>
                  <a:cubicBezTo>
                    <a:pt x="40415" y="0"/>
                    <a:pt x="0" y="40426"/>
                    <a:pt x="0" y="90286"/>
                  </a:cubicBezTo>
                  <a:cubicBezTo>
                    <a:pt x="0" y="140146"/>
                    <a:pt x="40426" y="180572"/>
                    <a:pt x="90286" y="18057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B79A4171-158D-CDB6-E58F-C4DDCF48BCF1}"/>
                </a:ext>
              </a:extLst>
            </p:cNvPr>
            <p:cNvSpPr/>
            <p:nvPr/>
          </p:nvSpPr>
          <p:spPr>
            <a:xfrm>
              <a:off x="2814272" y="3407561"/>
              <a:ext cx="242632" cy="242643"/>
            </a:xfrm>
            <a:custGeom>
              <a:avLst/>
              <a:gdLst>
                <a:gd name="connsiteX0" fmla="*/ 121300 w 242632"/>
                <a:gd name="connsiteY0" fmla="*/ 242643 h 242643"/>
                <a:gd name="connsiteX1" fmla="*/ 242632 w 242632"/>
                <a:gd name="connsiteY1" fmla="*/ 121322 h 242643"/>
                <a:gd name="connsiteX2" fmla="*/ 121300 w 242632"/>
                <a:gd name="connsiteY2" fmla="*/ 0 h 242643"/>
                <a:gd name="connsiteX3" fmla="*/ 0 w 242632"/>
                <a:gd name="connsiteY3" fmla="*/ 121322 h 242643"/>
                <a:gd name="connsiteX4" fmla="*/ 121300 w 242632"/>
                <a:gd name="connsiteY4" fmla="*/ 242643 h 24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32" h="242643">
                  <a:moveTo>
                    <a:pt x="121300" y="242643"/>
                  </a:moveTo>
                  <a:cubicBezTo>
                    <a:pt x="188328" y="242643"/>
                    <a:pt x="242632" y="188328"/>
                    <a:pt x="242632" y="121322"/>
                  </a:cubicBezTo>
                  <a:cubicBezTo>
                    <a:pt x="242632" y="54315"/>
                    <a:pt x="188317" y="0"/>
                    <a:pt x="121300" y="0"/>
                  </a:cubicBezTo>
                  <a:cubicBezTo>
                    <a:pt x="54283" y="0"/>
                    <a:pt x="0" y="54315"/>
                    <a:pt x="0" y="121322"/>
                  </a:cubicBezTo>
                  <a:cubicBezTo>
                    <a:pt x="0" y="188328"/>
                    <a:pt x="54326" y="242643"/>
                    <a:pt x="121300" y="24264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EAA5C8D3-DE2B-4B19-C2DF-97CA0AF89B94}"/>
                </a:ext>
              </a:extLst>
            </p:cNvPr>
            <p:cNvSpPr/>
            <p:nvPr/>
          </p:nvSpPr>
          <p:spPr>
            <a:xfrm>
              <a:off x="3133672" y="3387789"/>
              <a:ext cx="282164" cy="282153"/>
            </a:xfrm>
            <a:custGeom>
              <a:avLst/>
              <a:gdLst>
                <a:gd name="connsiteX0" fmla="*/ 141072 w 282164"/>
                <a:gd name="connsiteY0" fmla="*/ 282154 h 282153"/>
                <a:gd name="connsiteX1" fmla="*/ 282165 w 282164"/>
                <a:gd name="connsiteY1" fmla="*/ 141082 h 282153"/>
                <a:gd name="connsiteX2" fmla="*/ 141072 w 282164"/>
                <a:gd name="connsiteY2" fmla="*/ 0 h 282153"/>
                <a:gd name="connsiteX3" fmla="*/ 0 w 282164"/>
                <a:gd name="connsiteY3" fmla="*/ 141082 h 282153"/>
                <a:gd name="connsiteX4" fmla="*/ 141072 w 282164"/>
                <a:gd name="connsiteY4" fmla="*/ 282154 h 28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64" h="282153">
                  <a:moveTo>
                    <a:pt x="141072" y="282154"/>
                  </a:moveTo>
                  <a:cubicBezTo>
                    <a:pt x="218971" y="282154"/>
                    <a:pt x="282165" y="219004"/>
                    <a:pt x="282165" y="141082"/>
                  </a:cubicBezTo>
                  <a:cubicBezTo>
                    <a:pt x="282165" y="63161"/>
                    <a:pt x="218982" y="0"/>
                    <a:pt x="141072" y="0"/>
                  </a:cubicBezTo>
                  <a:cubicBezTo>
                    <a:pt x="63161" y="0"/>
                    <a:pt x="0" y="63161"/>
                    <a:pt x="0" y="141082"/>
                  </a:cubicBezTo>
                  <a:cubicBezTo>
                    <a:pt x="0" y="219004"/>
                    <a:pt x="63161" y="282154"/>
                    <a:pt x="141072" y="282154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D2CDE07-9F10-117D-2869-C015C9A5F54E}"/>
                </a:ext>
              </a:extLst>
            </p:cNvPr>
            <p:cNvSpPr/>
            <p:nvPr/>
          </p:nvSpPr>
          <p:spPr>
            <a:xfrm>
              <a:off x="3471906" y="3386852"/>
              <a:ext cx="284016" cy="284038"/>
            </a:xfrm>
            <a:custGeom>
              <a:avLst/>
              <a:gdLst>
                <a:gd name="connsiteX0" fmla="*/ 141998 w 284016"/>
                <a:gd name="connsiteY0" fmla="*/ 284039 h 284038"/>
                <a:gd name="connsiteX1" fmla="*/ 284017 w 284016"/>
                <a:gd name="connsiteY1" fmla="*/ 142030 h 284038"/>
                <a:gd name="connsiteX2" fmla="*/ 141998 w 284016"/>
                <a:gd name="connsiteY2" fmla="*/ 0 h 284038"/>
                <a:gd name="connsiteX3" fmla="*/ 0 w 284016"/>
                <a:gd name="connsiteY3" fmla="*/ 142030 h 284038"/>
                <a:gd name="connsiteX4" fmla="*/ 141998 w 284016"/>
                <a:gd name="connsiteY4" fmla="*/ 284039 h 28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016" h="284038">
                  <a:moveTo>
                    <a:pt x="141998" y="284039"/>
                  </a:moveTo>
                  <a:cubicBezTo>
                    <a:pt x="220442" y="284039"/>
                    <a:pt x="284017" y="220464"/>
                    <a:pt x="284017" y="142030"/>
                  </a:cubicBezTo>
                  <a:cubicBezTo>
                    <a:pt x="284017" y="63597"/>
                    <a:pt x="220442" y="0"/>
                    <a:pt x="141998" y="0"/>
                  </a:cubicBezTo>
                  <a:cubicBezTo>
                    <a:pt x="63553" y="0"/>
                    <a:pt x="0" y="63586"/>
                    <a:pt x="0" y="142030"/>
                  </a:cubicBezTo>
                  <a:cubicBezTo>
                    <a:pt x="0" y="220475"/>
                    <a:pt x="63575" y="284039"/>
                    <a:pt x="141998" y="28403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58CA1040-05EC-742D-EA9C-D818F043C70E}"/>
                </a:ext>
              </a:extLst>
            </p:cNvPr>
            <p:cNvSpPr/>
            <p:nvPr/>
          </p:nvSpPr>
          <p:spPr>
            <a:xfrm rot="16213800">
              <a:off x="3828136" y="3403837"/>
              <a:ext cx="250159" cy="250181"/>
            </a:xfrm>
            <a:custGeom>
              <a:avLst/>
              <a:gdLst>
                <a:gd name="connsiteX0" fmla="*/ 250160 w 250159"/>
                <a:gd name="connsiteY0" fmla="*/ 125091 h 250181"/>
                <a:gd name="connsiteX1" fmla="*/ 125080 w 250159"/>
                <a:gd name="connsiteY1" fmla="*/ 250182 h 250181"/>
                <a:gd name="connsiteX2" fmla="*/ 0 w 250159"/>
                <a:gd name="connsiteY2" fmla="*/ 125091 h 250181"/>
                <a:gd name="connsiteX3" fmla="*/ 125080 w 250159"/>
                <a:gd name="connsiteY3" fmla="*/ 0 h 250181"/>
                <a:gd name="connsiteX4" fmla="*/ 250160 w 250159"/>
                <a:gd name="connsiteY4" fmla="*/ 125091 h 25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159" h="250181">
                  <a:moveTo>
                    <a:pt x="250160" y="125091"/>
                  </a:moveTo>
                  <a:cubicBezTo>
                    <a:pt x="250160" y="194177"/>
                    <a:pt x="194160" y="250182"/>
                    <a:pt x="125080" y="250182"/>
                  </a:cubicBezTo>
                  <a:cubicBezTo>
                    <a:pt x="56000" y="250182"/>
                    <a:pt x="0" y="194177"/>
                    <a:pt x="0" y="125091"/>
                  </a:cubicBezTo>
                  <a:cubicBezTo>
                    <a:pt x="0" y="56005"/>
                    <a:pt x="56000" y="0"/>
                    <a:pt x="125080" y="0"/>
                  </a:cubicBezTo>
                  <a:cubicBezTo>
                    <a:pt x="194160" y="0"/>
                    <a:pt x="250160" y="56005"/>
                    <a:pt x="250160" y="12509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2A40D68-6B1C-AD49-709D-E115DE5B8807}"/>
                </a:ext>
              </a:extLst>
            </p:cNvPr>
            <p:cNvSpPr/>
            <p:nvPr/>
          </p:nvSpPr>
          <p:spPr>
            <a:xfrm rot="16207200">
              <a:off x="4197360" y="3433933"/>
              <a:ext cx="189983" cy="189961"/>
            </a:xfrm>
            <a:custGeom>
              <a:avLst/>
              <a:gdLst>
                <a:gd name="connsiteX0" fmla="*/ 189984 w 189983"/>
                <a:gd name="connsiteY0" fmla="*/ 94981 h 189961"/>
                <a:gd name="connsiteX1" fmla="*/ 94992 w 189983"/>
                <a:gd name="connsiteY1" fmla="*/ 189962 h 189961"/>
                <a:gd name="connsiteX2" fmla="*/ 0 w 189983"/>
                <a:gd name="connsiteY2" fmla="*/ 94981 h 189961"/>
                <a:gd name="connsiteX3" fmla="*/ 94992 w 189983"/>
                <a:gd name="connsiteY3" fmla="*/ 0 h 189961"/>
                <a:gd name="connsiteX4" fmla="*/ 189984 w 189983"/>
                <a:gd name="connsiteY4" fmla="*/ 94981 h 18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983" h="189961">
                  <a:moveTo>
                    <a:pt x="189984" y="94981"/>
                  </a:moveTo>
                  <a:cubicBezTo>
                    <a:pt x="189984" y="147437"/>
                    <a:pt x="147454" y="189962"/>
                    <a:pt x="94992" y="189962"/>
                  </a:cubicBezTo>
                  <a:cubicBezTo>
                    <a:pt x="42529" y="189962"/>
                    <a:pt x="0" y="147437"/>
                    <a:pt x="0" y="94981"/>
                  </a:cubicBezTo>
                  <a:cubicBezTo>
                    <a:pt x="0" y="42524"/>
                    <a:pt x="42529" y="0"/>
                    <a:pt x="94992" y="0"/>
                  </a:cubicBezTo>
                  <a:cubicBezTo>
                    <a:pt x="147454" y="0"/>
                    <a:pt x="189984" y="42524"/>
                    <a:pt x="189984" y="9498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277B81AD-ED17-23D4-8EE3-EBC37CBFC0CE}"/>
                </a:ext>
              </a:extLst>
            </p:cNvPr>
            <p:cNvSpPr/>
            <p:nvPr/>
          </p:nvSpPr>
          <p:spPr>
            <a:xfrm>
              <a:off x="4575892" y="3473390"/>
              <a:ext cx="110961" cy="110972"/>
            </a:xfrm>
            <a:custGeom>
              <a:avLst/>
              <a:gdLst>
                <a:gd name="connsiteX0" fmla="*/ 55481 w 110961"/>
                <a:gd name="connsiteY0" fmla="*/ 110973 h 110972"/>
                <a:gd name="connsiteX1" fmla="*/ 110962 w 110961"/>
                <a:gd name="connsiteY1" fmla="*/ 55492 h 110972"/>
                <a:gd name="connsiteX2" fmla="*/ 55481 w 110961"/>
                <a:gd name="connsiteY2" fmla="*/ 0 h 110972"/>
                <a:gd name="connsiteX3" fmla="*/ 0 w 110961"/>
                <a:gd name="connsiteY3" fmla="*/ 55492 h 110972"/>
                <a:gd name="connsiteX4" fmla="*/ 55481 w 110961"/>
                <a:gd name="connsiteY4" fmla="*/ 110973 h 11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61" h="110972">
                  <a:moveTo>
                    <a:pt x="55481" y="110973"/>
                  </a:moveTo>
                  <a:cubicBezTo>
                    <a:pt x="86124" y="110973"/>
                    <a:pt x="110962" y="86135"/>
                    <a:pt x="110962" y="55492"/>
                  </a:cubicBezTo>
                  <a:cubicBezTo>
                    <a:pt x="110962" y="24848"/>
                    <a:pt x="86124" y="0"/>
                    <a:pt x="55481" y="0"/>
                  </a:cubicBezTo>
                  <a:cubicBezTo>
                    <a:pt x="24837" y="0"/>
                    <a:pt x="0" y="24837"/>
                    <a:pt x="0" y="55492"/>
                  </a:cubicBezTo>
                  <a:cubicBezTo>
                    <a:pt x="0" y="86146"/>
                    <a:pt x="24859" y="110973"/>
                    <a:pt x="55481" y="11097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FAF0E8E9-3472-A837-DD5A-1247D175CB49}"/>
                </a:ext>
              </a:extLst>
            </p:cNvPr>
            <p:cNvSpPr/>
            <p:nvPr/>
          </p:nvSpPr>
          <p:spPr>
            <a:xfrm>
              <a:off x="4961131" y="3519470"/>
              <a:ext cx="18824" cy="18813"/>
            </a:xfrm>
            <a:custGeom>
              <a:avLst/>
              <a:gdLst>
                <a:gd name="connsiteX0" fmla="*/ 9401 w 18824"/>
                <a:gd name="connsiteY0" fmla="*/ 18813 h 18813"/>
                <a:gd name="connsiteX1" fmla="*/ 18824 w 18824"/>
                <a:gd name="connsiteY1" fmla="*/ 9412 h 18813"/>
                <a:gd name="connsiteX2" fmla="*/ 9401 w 18824"/>
                <a:gd name="connsiteY2" fmla="*/ 0 h 18813"/>
                <a:gd name="connsiteX3" fmla="*/ 0 w 18824"/>
                <a:gd name="connsiteY3" fmla="*/ 9412 h 18813"/>
                <a:gd name="connsiteX4" fmla="*/ 9401 w 18824"/>
                <a:gd name="connsiteY4" fmla="*/ 18813 h 1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24" h="18813">
                  <a:moveTo>
                    <a:pt x="9401" y="18813"/>
                  </a:moveTo>
                  <a:cubicBezTo>
                    <a:pt x="14619" y="18813"/>
                    <a:pt x="18824" y="14608"/>
                    <a:pt x="18824" y="9412"/>
                  </a:cubicBezTo>
                  <a:cubicBezTo>
                    <a:pt x="18824" y="4216"/>
                    <a:pt x="14619" y="0"/>
                    <a:pt x="9401" y="0"/>
                  </a:cubicBezTo>
                  <a:cubicBezTo>
                    <a:pt x="4183" y="0"/>
                    <a:pt x="0" y="4216"/>
                    <a:pt x="0" y="9412"/>
                  </a:cubicBezTo>
                  <a:cubicBezTo>
                    <a:pt x="0" y="14608"/>
                    <a:pt x="4205" y="18813"/>
                    <a:pt x="9401" y="1881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3FDF47AB-A886-FFD9-1786-F90C65D1522C}"/>
                </a:ext>
              </a:extLst>
            </p:cNvPr>
            <p:cNvSpPr/>
            <p:nvPr/>
          </p:nvSpPr>
          <p:spPr>
            <a:xfrm>
              <a:off x="1898364" y="3848292"/>
              <a:ext cx="39500" cy="39500"/>
            </a:xfrm>
            <a:custGeom>
              <a:avLst/>
              <a:gdLst>
                <a:gd name="connsiteX0" fmla="*/ 19750 w 39500"/>
                <a:gd name="connsiteY0" fmla="*/ 39500 h 39500"/>
                <a:gd name="connsiteX1" fmla="*/ 39500 w 39500"/>
                <a:gd name="connsiteY1" fmla="*/ 19750 h 39500"/>
                <a:gd name="connsiteX2" fmla="*/ 19750 w 39500"/>
                <a:gd name="connsiteY2" fmla="*/ 0 h 39500"/>
                <a:gd name="connsiteX3" fmla="*/ 0 w 39500"/>
                <a:gd name="connsiteY3" fmla="*/ 19750 h 39500"/>
                <a:gd name="connsiteX4" fmla="*/ 19750 w 39500"/>
                <a:gd name="connsiteY4" fmla="*/ 39500 h 3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0" h="39500">
                  <a:moveTo>
                    <a:pt x="19750" y="39500"/>
                  </a:moveTo>
                  <a:cubicBezTo>
                    <a:pt x="30654" y="39500"/>
                    <a:pt x="39500" y="30654"/>
                    <a:pt x="39500" y="19750"/>
                  </a:cubicBezTo>
                  <a:cubicBezTo>
                    <a:pt x="39500" y="8846"/>
                    <a:pt x="30654" y="0"/>
                    <a:pt x="19750" y="0"/>
                  </a:cubicBezTo>
                  <a:cubicBezTo>
                    <a:pt x="8846" y="0"/>
                    <a:pt x="0" y="8846"/>
                    <a:pt x="0" y="19750"/>
                  </a:cubicBezTo>
                  <a:cubicBezTo>
                    <a:pt x="0" y="30654"/>
                    <a:pt x="8846" y="39500"/>
                    <a:pt x="19750" y="3950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4BB18F6B-1927-E9B6-E599-2A558BF1584C}"/>
                </a:ext>
              </a:extLst>
            </p:cNvPr>
            <p:cNvSpPr/>
            <p:nvPr/>
          </p:nvSpPr>
          <p:spPr>
            <a:xfrm>
              <a:off x="2185779" y="3796548"/>
              <a:ext cx="142977" cy="142967"/>
            </a:xfrm>
            <a:custGeom>
              <a:avLst/>
              <a:gdLst>
                <a:gd name="connsiteX0" fmla="*/ 71484 w 142977"/>
                <a:gd name="connsiteY0" fmla="*/ 142967 h 142967"/>
                <a:gd name="connsiteX1" fmla="*/ 142978 w 142977"/>
                <a:gd name="connsiteY1" fmla="*/ 71484 h 142967"/>
                <a:gd name="connsiteX2" fmla="*/ 71484 w 142977"/>
                <a:gd name="connsiteY2" fmla="*/ 0 h 142967"/>
                <a:gd name="connsiteX3" fmla="*/ 0 w 142977"/>
                <a:gd name="connsiteY3" fmla="*/ 71484 h 142967"/>
                <a:gd name="connsiteX4" fmla="*/ 71484 w 142977"/>
                <a:gd name="connsiteY4" fmla="*/ 142967 h 14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977" h="142967">
                  <a:moveTo>
                    <a:pt x="71484" y="142967"/>
                  </a:moveTo>
                  <a:cubicBezTo>
                    <a:pt x="110973" y="142967"/>
                    <a:pt x="142978" y="110962"/>
                    <a:pt x="142978" y="71484"/>
                  </a:cubicBezTo>
                  <a:cubicBezTo>
                    <a:pt x="142978" y="32005"/>
                    <a:pt x="110984" y="0"/>
                    <a:pt x="71484" y="0"/>
                  </a:cubicBezTo>
                  <a:cubicBezTo>
                    <a:pt x="31983" y="0"/>
                    <a:pt x="0" y="31994"/>
                    <a:pt x="0" y="71484"/>
                  </a:cubicBezTo>
                  <a:cubicBezTo>
                    <a:pt x="0" y="110973"/>
                    <a:pt x="32027" y="142967"/>
                    <a:pt x="71484" y="14296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1F78199-FF43-2BD9-7AD8-83A9EE448639}"/>
                </a:ext>
              </a:extLst>
            </p:cNvPr>
            <p:cNvSpPr/>
            <p:nvPr/>
          </p:nvSpPr>
          <p:spPr>
            <a:xfrm>
              <a:off x="2477945" y="3749531"/>
              <a:ext cx="237011" cy="237000"/>
            </a:xfrm>
            <a:custGeom>
              <a:avLst/>
              <a:gdLst>
                <a:gd name="connsiteX0" fmla="*/ 118489 w 237011"/>
                <a:gd name="connsiteY0" fmla="*/ 237000 h 237000"/>
                <a:gd name="connsiteX1" fmla="*/ 237011 w 237011"/>
                <a:gd name="connsiteY1" fmla="*/ 118500 h 237000"/>
                <a:gd name="connsiteX2" fmla="*/ 118489 w 237011"/>
                <a:gd name="connsiteY2" fmla="*/ 0 h 237000"/>
                <a:gd name="connsiteX3" fmla="*/ 0 w 237011"/>
                <a:gd name="connsiteY3" fmla="*/ 118500 h 237000"/>
                <a:gd name="connsiteX4" fmla="*/ 118489 w 237011"/>
                <a:gd name="connsiteY4" fmla="*/ 237000 h 2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11" h="237000">
                  <a:moveTo>
                    <a:pt x="118489" y="237000"/>
                  </a:moveTo>
                  <a:cubicBezTo>
                    <a:pt x="183938" y="237000"/>
                    <a:pt x="237011" y="183960"/>
                    <a:pt x="237011" y="118500"/>
                  </a:cubicBezTo>
                  <a:cubicBezTo>
                    <a:pt x="237011" y="53041"/>
                    <a:pt x="183938" y="0"/>
                    <a:pt x="118489" y="0"/>
                  </a:cubicBezTo>
                  <a:cubicBezTo>
                    <a:pt x="53041" y="0"/>
                    <a:pt x="0" y="53052"/>
                    <a:pt x="0" y="118500"/>
                  </a:cubicBezTo>
                  <a:cubicBezTo>
                    <a:pt x="0" y="183949"/>
                    <a:pt x="53041" y="237000"/>
                    <a:pt x="118489" y="23700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954BEF09-3AFE-52D7-B9AF-7DAB6D81F85B}"/>
                </a:ext>
              </a:extLst>
            </p:cNvPr>
            <p:cNvSpPr/>
            <p:nvPr/>
          </p:nvSpPr>
          <p:spPr>
            <a:xfrm>
              <a:off x="2777594" y="3710042"/>
              <a:ext cx="316000" cy="316000"/>
            </a:xfrm>
            <a:custGeom>
              <a:avLst/>
              <a:gdLst>
                <a:gd name="connsiteX0" fmla="*/ 157978 w 316000"/>
                <a:gd name="connsiteY0" fmla="*/ 316000 h 316000"/>
                <a:gd name="connsiteX1" fmla="*/ 316000 w 316000"/>
                <a:gd name="connsiteY1" fmla="*/ 158000 h 316000"/>
                <a:gd name="connsiteX2" fmla="*/ 157978 w 316000"/>
                <a:gd name="connsiteY2" fmla="*/ 0 h 316000"/>
                <a:gd name="connsiteX3" fmla="*/ 0 w 316000"/>
                <a:gd name="connsiteY3" fmla="*/ 158000 h 316000"/>
                <a:gd name="connsiteX4" fmla="*/ 157978 w 316000"/>
                <a:gd name="connsiteY4" fmla="*/ 316000 h 3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0" h="316000">
                  <a:moveTo>
                    <a:pt x="157978" y="316000"/>
                  </a:moveTo>
                  <a:cubicBezTo>
                    <a:pt x="245258" y="316000"/>
                    <a:pt x="316000" y="245269"/>
                    <a:pt x="316000" y="158000"/>
                  </a:cubicBezTo>
                  <a:cubicBezTo>
                    <a:pt x="316000" y="70732"/>
                    <a:pt x="245258" y="0"/>
                    <a:pt x="157978" y="0"/>
                  </a:cubicBezTo>
                  <a:cubicBezTo>
                    <a:pt x="70699" y="0"/>
                    <a:pt x="0" y="70743"/>
                    <a:pt x="0" y="158000"/>
                  </a:cubicBezTo>
                  <a:cubicBezTo>
                    <a:pt x="0" y="245258"/>
                    <a:pt x="70743" y="316000"/>
                    <a:pt x="157978" y="31600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FE3A1D1D-3EDC-919D-521C-A7FE18A57273}"/>
                </a:ext>
              </a:extLst>
            </p:cNvPr>
            <p:cNvSpPr/>
            <p:nvPr/>
          </p:nvSpPr>
          <p:spPr>
            <a:xfrm>
              <a:off x="3088540" y="3681828"/>
              <a:ext cx="372429" cy="372428"/>
            </a:xfrm>
            <a:custGeom>
              <a:avLst/>
              <a:gdLst>
                <a:gd name="connsiteX0" fmla="*/ 186204 w 372429"/>
                <a:gd name="connsiteY0" fmla="*/ 372429 h 372428"/>
                <a:gd name="connsiteX1" fmla="*/ 372429 w 372429"/>
                <a:gd name="connsiteY1" fmla="*/ 186214 h 372428"/>
                <a:gd name="connsiteX2" fmla="*/ 186204 w 372429"/>
                <a:gd name="connsiteY2" fmla="*/ 0 h 372428"/>
                <a:gd name="connsiteX3" fmla="*/ 0 w 372429"/>
                <a:gd name="connsiteY3" fmla="*/ 186214 h 372428"/>
                <a:gd name="connsiteX4" fmla="*/ 186204 w 372429"/>
                <a:gd name="connsiteY4" fmla="*/ 372429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429" h="372428">
                  <a:moveTo>
                    <a:pt x="186204" y="372429"/>
                  </a:moveTo>
                  <a:cubicBezTo>
                    <a:pt x="289039" y="372429"/>
                    <a:pt x="372429" y="289061"/>
                    <a:pt x="372429" y="186214"/>
                  </a:cubicBezTo>
                  <a:cubicBezTo>
                    <a:pt x="372429" y="83368"/>
                    <a:pt x="289039" y="0"/>
                    <a:pt x="186204" y="0"/>
                  </a:cubicBezTo>
                  <a:cubicBezTo>
                    <a:pt x="83368" y="0"/>
                    <a:pt x="0" y="83368"/>
                    <a:pt x="0" y="186214"/>
                  </a:cubicBezTo>
                  <a:cubicBezTo>
                    <a:pt x="0" y="289061"/>
                    <a:pt x="83358" y="372429"/>
                    <a:pt x="186204" y="37242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AD6FD086-23F9-B090-D78F-8DD4A830F3CD}"/>
                </a:ext>
              </a:extLst>
            </p:cNvPr>
            <p:cNvSpPr/>
            <p:nvPr/>
          </p:nvSpPr>
          <p:spPr>
            <a:xfrm>
              <a:off x="3422057" y="3676174"/>
              <a:ext cx="383714" cy="383714"/>
            </a:xfrm>
            <a:custGeom>
              <a:avLst/>
              <a:gdLst>
                <a:gd name="connsiteX0" fmla="*/ 191846 w 383714"/>
                <a:gd name="connsiteY0" fmla="*/ 383715 h 383714"/>
                <a:gd name="connsiteX1" fmla="*/ 383715 w 383714"/>
                <a:gd name="connsiteY1" fmla="*/ 191857 h 383714"/>
                <a:gd name="connsiteX2" fmla="*/ 191846 w 383714"/>
                <a:gd name="connsiteY2" fmla="*/ 0 h 383714"/>
                <a:gd name="connsiteX3" fmla="*/ 0 w 383714"/>
                <a:gd name="connsiteY3" fmla="*/ 191857 h 383714"/>
                <a:gd name="connsiteX4" fmla="*/ 191846 w 383714"/>
                <a:gd name="connsiteY4" fmla="*/ 383715 h 38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714" h="383714">
                  <a:moveTo>
                    <a:pt x="191846" y="383715"/>
                  </a:moveTo>
                  <a:cubicBezTo>
                    <a:pt x="297808" y="383715"/>
                    <a:pt x="383715" y="297819"/>
                    <a:pt x="383715" y="191857"/>
                  </a:cubicBezTo>
                  <a:cubicBezTo>
                    <a:pt x="383715" y="85896"/>
                    <a:pt x="297808" y="0"/>
                    <a:pt x="191846" y="0"/>
                  </a:cubicBezTo>
                  <a:cubicBezTo>
                    <a:pt x="85885" y="0"/>
                    <a:pt x="0" y="85896"/>
                    <a:pt x="0" y="191857"/>
                  </a:cubicBezTo>
                  <a:cubicBezTo>
                    <a:pt x="0" y="297819"/>
                    <a:pt x="85874" y="383715"/>
                    <a:pt x="191846" y="38371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8C04268C-7CC2-29EF-0258-7ADBB4BD2BF2}"/>
                </a:ext>
              </a:extLst>
            </p:cNvPr>
            <p:cNvSpPr/>
            <p:nvPr/>
          </p:nvSpPr>
          <p:spPr>
            <a:xfrm rot="16272000">
              <a:off x="3780894" y="3695892"/>
              <a:ext cx="344214" cy="344214"/>
            </a:xfrm>
            <a:custGeom>
              <a:avLst/>
              <a:gdLst>
                <a:gd name="connsiteX0" fmla="*/ 344215 w 344214"/>
                <a:gd name="connsiteY0" fmla="*/ 172107 h 344214"/>
                <a:gd name="connsiteX1" fmla="*/ 172107 w 344214"/>
                <a:gd name="connsiteY1" fmla="*/ 344215 h 344214"/>
                <a:gd name="connsiteX2" fmla="*/ 0 w 344214"/>
                <a:gd name="connsiteY2" fmla="*/ 172107 h 344214"/>
                <a:gd name="connsiteX3" fmla="*/ 172107 w 344214"/>
                <a:gd name="connsiteY3" fmla="*/ 0 h 344214"/>
                <a:gd name="connsiteX4" fmla="*/ 344215 w 344214"/>
                <a:gd name="connsiteY4" fmla="*/ 172107 h 34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214" h="344214">
                  <a:moveTo>
                    <a:pt x="344215" y="172107"/>
                  </a:moveTo>
                  <a:cubicBezTo>
                    <a:pt x="344215" y="267160"/>
                    <a:pt x="267160" y="344215"/>
                    <a:pt x="172107" y="344215"/>
                  </a:cubicBezTo>
                  <a:cubicBezTo>
                    <a:pt x="77055" y="344215"/>
                    <a:pt x="0" y="267160"/>
                    <a:pt x="0" y="172107"/>
                  </a:cubicBezTo>
                  <a:cubicBezTo>
                    <a:pt x="0" y="77055"/>
                    <a:pt x="77055" y="0"/>
                    <a:pt x="172107" y="0"/>
                  </a:cubicBezTo>
                  <a:cubicBezTo>
                    <a:pt x="267160" y="0"/>
                    <a:pt x="344215" y="77055"/>
                    <a:pt x="344215" y="17210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CD7A3D37-59F1-9A7F-ACAB-33956E493841}"/>
                </a:ext>
              </a:extLst>
            </p:cNvPr>
            <p:cNvSpPr/>
            <p:nvPr/>
          </p:nvSpPr>
          <p:spPr>
            <a:xfrm>
              <a:off x="4156795" y="3732603"/>
              <a:ext cx="270879" cy="270857"/>
            </a:xfrm>
            <a:custGeom>
              <a:avLst/>
              <a:gdLst>
                <a:gd name="connsiteX0" fmla="*/ 135429 w 270879"/>
                <a:gd name="connsiteY0" fmla="*/ 270857 h 270857"/>
                <a:gd name="connsiteX1" fmla="*/ 270879 w 270879"/>
                <a:gd name="connsiteY1" fmla="*/ 135429 h 270857"/>
                <a:gd name="connsiteX2" fmla="*/ 135429 w 270879"/>
                <a:gd name="connsiteY2" fmla="*/ 0 h 270857"/>
                <a:gd name="connsiteX3" fmla="*/ 0 w 270879"/>
                <a:gd name="connsiteY3" fmla="*/ 135429 h 270857"/>
                <a:gd name="connsiteX4" fmla="*/ 135429 w 270879"/>
                <a:gd name="connsiteY4" fmla="*/ 270857 h 27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879" h="270857">
                  <a:moveTo>
                    <a:pt x="135429" y="270857"/>
                  </a:moveTo>
                  <a:cubicBezTo>
                    <a:pt x="210235" y="270857"/>
                    <a:pt x="270879" y="210235"/>
                    <a:pt x="270879" y="135429"/>
                  </a:cubicBezTo>
                  <a:cubicBezTo>
                    <a:pt x="270879" y="60623"/>
                    <a:pt x="210235" y="0"/>
                    <a:pt x="135429" y="0"/>
                  </a:cubicBezTo>
                  <a:cubicBezTo>
                    <a:pt x="60623" y="0"/>
                    <a:pt x="0" y="60623"/>
                    <a:pt x="0" y="135429"/>
                  </a:cubicBezTo>
                  <a:cubicBezTo>
                    <a:pt x="0" y="210235"/>
                    <a:pt x="60623" y="270857"/>
                    <a:pt x="135429" y="27085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426B9A6C-DD51-F5DB-1FC7-13BFE3128E52}"/>
                </a:ext>
              </a:extLst>
            </p:cNvPr>
            <p:cNvSpPr/>
            <p:nvPr/>
          </p:nvSpPr>
          <p:spPr>
            <a:xfrm>
              <a:off x="4540150" y="3776820"/>
              <a:ext cx="182467" cy="182445"/>
            </a:xfrm>
            <a:custGeom>
              <a:avLst/>
              <a:gdLst>
                <a:gd name="connsiteX0" fmla="*/ 91223 w 182467"/>
                <a:gd name="connsiteY0" fmla="*/ 182445 h 182445"/>
                <a:gd name="connsiteX1" fmla="*/ 182467 w 182467"/>
                <a:gd name="connsiteY1" fmla="*/ 91223 h 182445"/>
                <a:gd name="connsiteX2" fmla="*/ 91223 w 182467"/>
                <a:gd name="connsiteY2" fmla="*/ 0 h 182445"/>
                <a:gd name="connsiteX3" fmla="*/ 0 w 182467"/>
                <a:gd name="connsiteY3" fmla="*/ 91223 h 182445"/>
                <a:gd name="connsiteX4" fmla="*/ 91223 w 182467"/>
                <a:gd name="connsiteY4" fmla="*/ 182445 h 18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467" h="182445">
                  <a:moveTo>
                    <a:pt x="91223" y="182445"/>
                  </a:moveTo>
                  <a:cubicBezTo>
                    <a:pt x="141605" y="182445"/>
                    <a:pt x="182467" y="141605"/>
                    <a:pt x="182467" y="91223"/>
                  </a:cubicBezTo>
                  <a:cubicBezTo>
                    <a:pt x="182467" y="40840"/>
                    <a:pt x="141605" y="0"/>
                    <a:pt x="91223" y="0"/>
                  </a:cubicBezTo>
                  <a:cubicBezTo>
                    <a:pt x="40840" y="0"/>
                    <a:pt x="0" y="40840"/>
                    <a:pt x="0" y="91223"/>
                  </a:cubicBezTo>
                  <a:cubicBezTo>
                    <a:pt x="0" y="141605"/>
                    <a:pt x="40829" y="182445"/>
                    <a:pt x="91223" y="18244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1B950D6C-9BFC-9578-4D81-7A1F32E198D4}"/>
                </a:ext>
              </a:extLst>
            </p:cNvPr>
            <p:cNvSpPr/>
            <p:nvPr/>
          </p:nvSpPr>
          <p:spPr>
            <a:xfrm>
              <a:off x="4929159" y="3826647"/>
              <a:ext cx="82780" cy="82769"/>
            </a:xfrm>
            <a:custGeom>
              <a:avLst/>
              <a:gdLst>
                <a:gd name="connsiteX0" fmla="*/ 41374 w 82780"/>
                <a:gd name="connsiteY0" fmla="*/ 82769 h 82769"/>
                <a:gd name="connsiteX1" fmla="*/ 82780 w 82780"/>
                <a:gd name="connsiteY1" fmla="*/ 41385 h 82769"/>
                <a:gd name="connsiteX2" fmla="*/ 41374 w 82780"/>
                <a:gd name="connsiteY2" fmla="*/ 0 h 82769"/>
                <a:gd name="connsiteX3" fmla="*/ 0 w 82780"/>
                <a:gd name="connsiteY3" fmla="*/ 41385 h 82769"/>
                <a:gd name="connsiteX4" fmla="*/ 41374 w 82780"/>
                <a:gd name="connsiteY4" fmla="*/ 82769 h 8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80" h="82769">
                  <a:moveTo>
                    <a:pt x="41374" y="82769"/>
                  </a:moveTo>
                  <a:cubicBezTo>
                    <a:pt x="64240" y="82769"/>
                    <a:pt x="82780" y="64250"/>
                    <a:pt x="82780" y="41385"/>
                  </a:cubicBezTo>
                  <a:cubicBezTo>
                    <a:pt x="82780" y="18519"/>
                    <a:pt x="64250" y="0"/>
                    <a:pt x="41374" y="0"/>
                  </a:cubicBezTo>
                  <a:cubicBezTo>
                    <a:pt x="18498" y="0"/>
                    <a:pt x="0" y="18530"/>
                    <a:pt x="0" y="41385"/>
                  </a:cubicBezTo>
                  <a:cubicBezTo>
                    <a:pt x="0" y="64239"/>
                    <a:pt x="18530" y="82769"/>
                    <a:pt x="41374" y="8276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19234C0A-AE17-BF05-0B83-006B2831671D}"/>
                </a:ext>
              </a:extLst>
            </p:cNvPr>
            <p:cNvSpPr/>
            <p:nvPr/>
          </p:nvSpPr>
          <p:spPr>
            <a:xfrm>
              <a:off x="1894606" y="4183683"/>
              <a:ext cx="47016" cy="47027"/>
            </a:xfrm>
            <a:custGeom>
              <a:avLst/>
              <a:gdLst>
                <a:gd name="connsiteX0" fmla="*/ 23508 w 47016"/>
                <a:gd name="connsiteY0" fmla="*/ 47028 h 47027"/>
                <a:gd name="connsiteX1" fmla="*/ 47017 w 47016"/>
                <a:gd name="connsiteY1" fmla="*/ 23519 h 47027"/>
                <a:gd name="connsiteX2" fmla="*/ 23508 w 47016"/>
                <a:gd name="connsiteY2" fmla="*/ 0 h 47027"/>
                <a:gd name="connsiteX3" fmla="*/ 0 w 47016"/>
                <a:gd name="connsiteY3" fmla="*/ 23519 h 47027"/>
                <a:gd name="connsiteX4" fmla="*/ 23508 w 47016"/>
                <a:gd name="connsiteY4" fmla="*/ 47028 h 4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16" h="47027">
                  <a:moveTo>
                    <a:pt x="23508" y="47028"/>
                  </a:moveTo>
                  <a:cubicBezTo>
                    <a:pt x="36493" y="47028"/>
                    <a:pt x="47017" y="36504"/>
                    <a:pt x="47017" y="23519"/>
                  </a:cubicBezTo>
                  <a:cubicBezTo>
                    <a:pt x="47017" y="10534"/>
                    <a:pt x="36493" y="0"/>
                    <a:pt x="23508" y="0"/>
                  </a:cubicBezTo>
                  <a:cubicBezTo>
                    <a:pt x="10523" y="0"/>
                    <a:pt x="0" y="10523"/>
                    <a:pt x="0" y="23519"/>
                  </a:cubicBezTo>
                  <a:cubicBezTo>
                    <a:pt x="0" y="36515"/>
                    <a:pt x="10523" y="47028"/>
                    <a:pt x="23508" y="4702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9FC1F062-37FF-6D90-2E2B-89D0B1C7423F}"/>
                </a:ext>
              </a:extLst>
            </p:cNvPr>
            <p:cNvSpPr/>
            <p:nvPr/>
          </p:nvSpPr>
          <p:spPr>
            <a:xfrm>
              <a:off x="2181084" y="4131013"/>
              <a:ext cx="152357" cy="152368"/>
            </a:xfrm>
            <a:custGeom>
              <a:avLst/>
              <a:gdLst>
                <a:gd name="connsiteX0" fmla="*/ 76179 w 152357"/>
                <a:gd name="connsiteY0" fmla="*/ 152368 h 152368"/>
                <a:gd name="connsiteX1" fmla="*/ 152357 w 152357"/>
                <a:gd name="connsiteY1" fmla="*/ 76190 h 152368"/>
                <a:gd name="connsiteX2" fmla="*/ 76179 w 152357"/>
                <a:gd name="connsiteY2" fmla="*/ 0 h 152368"/>
                <a:gd name="connsiteX3" fmla="*/ 0 w 152357"/>
                <a:gd name="connsiteY3" fmla="*/ 76190 h 152368"/>
                <a:gd name="connsiteX4" fmla="*/ 76179 w 152357"/>
                <a:gd name="connsiteY4" fmla="*/ 152368 h 15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57" h="152368">
                  <a:moveTo>
                    <a:pt x="76179" y="152368"/>
                  </a:moveTo>
                  <a:cubicBezTo>
                    <a:pt x="118260" y="152368"/>
                    <a:pt x="152357" y="118261"/>
                    <a:pt x="152357" y="76190"/>
                  </a:cubicBezTo>
                  <a:cubicBezTo>
                    <a:pt x="152357" y="34119"/>
                    <a:pt x="118250" y="0"/>
                    <a:pt x="76179" y="0"/>
                  </a:cubicBezTo>
                  <a:cubicBezTo>
                    <a:pt x="34108" y="0"/>
                    <a:pt x="0" y="34108"/>
                    <a:pt x="0" y="76190"/>
                  </a:cubicBezTo>
                  <a:cubicBezTo>
                    <a:pt x="0" y="118271"/>
                    <a:pt x="34119" y="152368"/>
                    <a:pt x="76179" y="15236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2ED3CAD3-EFE3-E2AA-F633-5350BBD0139E}"/>
                </a:ext>
              </a:extLst>
            </p:cNvPr>
            <p:cNvSpPr/>
            <p:nvPr/>
          </p:nvSpPr>
          <p:spPr>
            <a:xfrm>
              <a:off x="2468522" y="4079290"/>
              <a:ext cx="255824" cy="255802"/>
            </a:xfrm>
            <a:custGeom>
              <a:avLst/>
              <a:gdLst>
                <a:gd name="connsiteX0" fmla="*/ 127912 w 255824"/>
                <a:gd name="connsiteY0" fmla="*/ 255802 h 255802"/>
                <a:gd name="connsiteX1" fmla="*/ 255824 w 255824"/>
                <a:gd name="connsiteY1" fmla="*/ 127912 h 255802"/>
                <a:gd name="connsiteX2" fmla="*/ 127912 w 255824"/>
                <a:gd name="connsiteY2" fmla="*/ 0 h 255802"/>
                <a:gd name="connsiteX3" fmla="*/ 0 w 255824"/>
                <a:gd name="connsiteY3" fmla="*/ 127912 h 255802"/>
                <a:gd name="connsiteX4" fmla="*/ 127912 w 255824"/>
                <a:gd name="connsiteY4" fmla="*/ 255802 h 25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24" h="255802">
                  <a:moveTo>
                    <a:pt x="127912" y="255802"/>
                  </a:moveTo>
                  <a:cubicBezTo>
                    <a:pt x="198557" y="255802"/>
                    <a:pt x="255824" y="198546"/>
                    <a:pt x="255824" y="127912"/>
                  </a:cubicBezTo>
                  <a:cubicBezTo>
                    <a:pt x="255824" y="57278"/>
                    <a:pt x="198557" y="0"/>
                    <a:pt x="127912" y="0"/>
                  </a:cubicBezTo>
                  <a:cubicBezTo>
                    <a:pt x="57267" y="0"/>
                    <a:pt x="0" y="57267"/>
                    <a:pt x="0" y="127912"/>
                  </a:cubicBezTo>
                  <a:cubicBezTo>
                    <a:pt x="0" y="198557"/>
                    <a:pt x="57267" y="255802"/>
                    <a:pt x="127912" y="25580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82FDDFAA-11F0-6B8E-6F95-CAD7B60FB60D}"/>
                </a:ext>
              </a:extLst>
            </p:cNvPr>
            <p:cNvSpPr/>
            <p:nvPr/>
          </p:nvSpPr>
          <p:spPr>
            <a:xfrm>
              <a:off x="2761602" y="4033200"/>
              <a:ext cx="347983" cy="347983"/>
            </a:xfrm>
            <a:custGeom>
              <a:avLst/>
              <a:gdLst>
                <a:gd name="connsiteX0" fmla="*/ 173970 w 347983"/>
                <a:gd name="connsiteY0" fmla="*/ 347984 h 347983"/>
                <a:gd name="connsiteX1" fmla="*/ 347984 w 347983"/>
                <a:gd name="connsiteY1" fmla="*/ 174003 h 347983"/>
                <a:gd name="connsiteX2" fmla="*/ 173970 w 347983"/>
                <a:gd name="connsiteY2" fmla="*/ 0 h 347983"/>
                <a:gd name="connsiteX3" fmla="*/ 0 w 347983"/>
                <a:gd name="connsiteY3" fmla="*/ 174003 h 347983"/>
                <a:gd name="connsiteX4" fmla="*/ 173970 w 347983"/>
                <a:gd name="connsiteY4" fmla="*/ 347984 h 34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983" h="347983">
                  <a:moveTo>
                    <a:pt x="173970" y="347984"/>
                  </a:moveTo>
                  <a:cubicBezTo>
                    <a:pt x="270073" y="347984"/>
                    <a:pt x="347984" y="270084"/>
                    <a:pt x="347984" y="174003"/>
                  </a:cubicBezTo>
                  <a:cubicBezTo>
                    <a:pt x="347984" y="77922"/>
                    <a:pt x="270084" y="0"/>
                    <a:pt x="173970" y="0"/>
                  </a:cubicBezTo>
                  <a:cubicBezTo>
                    <a:pt x="77856" y="0"/>
                    <a:pt x="0" y="77900"/>
                    <a:pt x="0" y="174003"/>
                  </a:cubicBezTo>
                  <a:cubicBezTo>
                    <a:pt x="0" y="270106"/>
                    <a:pt x="77889" y="347984"/>
                    <a:pt x="173970" y="347984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E687AA1D-5BFF-23A1-AD99-2310E312638B}"/>
                </a:ext>
              </a:extLst>
            </p:cNvPr>
            <p:cNvSpPr/>
            <p:nvPr/>
          </p:nvSpPr>
          <p:spPr>
            <a:xfrm>
              <a:off x="3061262" y="3993710"/>
              <a:ext cx="426984" cy="426972"/>
            </a:xfrm>
            <a:custGeom>
              <a:avLst/>
              <a:gdLst>
                <a:gd name="connsiteX0" fmla="*/ 213481 w 426984"/>
                <a:gd name="connsiteY0" fmla="*/ 426973 h 426972"/>
                <a:gd name="connsiteX1" fmla="*/ 426984 w 426984"/>
                <a:gd name="connsiteY1" fmla="*/ 213492 h 426972"/>
                <a:gd name="connsiteX2" fmla="*/ 213481 w 426984"/>
                <a:gd name="connsiteY2" fmla="*/ 0 h 426972"/>
                <a:gd name="connsiteX3" fmla="*/ 0 w 426984"/>
                <a:gd name="connsiteY3" fmla="*/ 213492 h 426972"/>
                <a:gd name="connsiteX4" fmla="*/ 213481 w 426984"/>
                <a:gd name="connsiteY4" fmla="*/ 426973 h 4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984" h="426972">
                  <a:moveTo>
                    <a:pt x="213481" y="426973"/>
                  </a:moveTo>
                  <a:cubicBezTo>
                    <a:pt x="331382" y="426973"/>
                    <a:pt x="426984" y="331404"/>
                    <a:pt x="426984" y="213492"/>
                  </a:cubicBezTo>
                  <a:cubicBezTo>
                    <a:pt x="426984" y="95580"/>
                    <a:pt x="331382" y="0"/>
                    <a:pt x="213481" y="0"/>
                  </a:cubicBezTo>
                  <a:cubicBezTo>
                    <a:pt x="95580" y="0"/>
                    <a:pt x="0" y="95569"/>
                    <a:pt x="0" y="213492"/>
                  </a:cubicBezTo>
                  <a:cubicBezTo>
                    <a:pt x="0" y="331415"/>
                    <a:pt x="95591" y="426973"/>
                    <a:pt x="213481" y="42697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3DA11227-EE32-51BC-9191-5B490E7379D0}"/>
                </a:ext>
              </a:extLst>
            </p:cNvPr>
            <p:cNvSpPr/>
            <p:nvPr/>
          </p:nvSpPr>
          <p:spPr>
            <a:xfrm>
              <a:off x="3381620" y="3974897"/>
              <a:ext cx="464588" cy="464599"/>
            </a:xfrm>
            <a:custGeom>
              <a:avLst/>
              <a:gdLst>
                <a:gd name="connsiteX0" fmla="*/ 232283 w 464588"/>
                <a:gd name="connsiteY0" fmla="*/ 464599 h 464599"/>
                <a:gd name="connsiteX1" fmla="*/ 464589 w 464588"/>
                <a:gd name="connsiteY1" fmla="*/ 232305 h 464599"/>
                <a:gd name="connsiteX2" fmla="*/ 232283 w 464588"/>
                <a:gd name="connsiteY2" fmla="*/ 0 h 464599"/>
                <a:gd name="connsiteX3" fmla="*/ 0 w 464588"/>
                <a:gd name="connsiteY3" fmla="*/ 232305 h 464599"/>
                <a:gd name="connsiteX4" fmla="*/ 232283 w 464588"/>
                <a:gd name="connsiteY4" fmla="*/ 464599 h 46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588" h="464599">
                  <a:moveTo>
                    <a:pt x="232283" y="464599"/>
                  </a:moveTo>
                  <a:cubicBezTo>
                    <a:pt x="360577" y="464599"/>
                    <a:pt x="464589" y="360599"/>
                    <a:pt x="464589" y="232305"/>
                  </a:cubicBezTo>
                  <a:cubicBezTo>
                    <a:pt x="464589" y="104012"/>
                    <a:pt x="360566" y="0"/>
                    <a:pt x="232283" y="0"/>
                  </a:cubicBezTo>
                  <a:cubicBezTo>
                    <a:pt x="104001" y="0"/>
                    <a:pt x="0" y="103990"/>
                    <a:pt x="0" y="232305"/>
                  </a:cubicBezTo>
                  <a:cubicBezTo>
                    <a:pt x="0" y="360620"/>
                    <a:pt x="103990" y="464599"/>
                    <a:pt x="232283" y="46459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117D0523-AD87-27B9-7C30-ADB59CFDD01F}"/>
                </a:ext>
              </a:extLst>
            </p:cNvPr>
            <p:cNvSpPr/>
            <p:nvPr/>
          </p:nvSpPr>
          <p:spPr>
            <a:xfrm>
              <a:off x="3750857" y="4004996"/>
              <a:ext cx="404412" cy="404412"/>
            </a:xfrm>
            <a:custGeom>
              <a:avLst/>
              <a:gdLst>
                <a:gd name="connsiteX0" fmla="*/ 202206 w 404412"/>
                <a:gd name="connsiteY0" fmla="*/ 404412 h 404412"/>
                <a:gd name="connsiteX1" fmla="*/ 404412 w 404412"/>
                <a:gd name="connsiteY1" fmla="*/ 202206 h 404412"/>
                <a:gd name="connsiteX2" fmla="*/ 202206 w 404412"/>
                <a:gd name="connsiteY2" fmla="*/ 0 h 404412"/>
                <a:gd name="connsiteX3" fmla="*/ 0 w 404412"/>
                <a:gd name="connsiteY3" fmla="*/ 202206 h 404412"/>
                <a:gd name="connsiteX4" fmla="*/ 202206 w 404412"/>
                <a:gd name="connsiteY4" fmla="*/ 404412 h 40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412" h="404412">
                  <a:moveTo>
                    <a:pt x="202206" y="404412"/>
                  </a:moveTo>
                  <a:cubicBezTo>
                    <a:pt x="313876" y="404412"/>
                    <a:pt x="404412" y="313876"/>
                    <a:pt x="404412" y="202206"/>
                  </a:cubicBezTo>
                  <a:cubicBezTo>
                    <a:pt x="404412" y="90536"/>
                    <a:pt x="313876" y="0"/>
                    <a:pt x="202206" y="0"/>
                  </a:cubicBezTo>
                  <a:cubicBezTo>
                    <a:pt x="90536" y="0"/>
                    <a:pt x="0" y="90525"/>
                    <a:pt x="0" y="202206"/>
                  </a:cubicBezTo>
                  <a:cubicBezTo>
                    <a:pt x="0" y="313887"/>
                    <a:pt x="90536" y="404412"/>
                    <a:pt x="202206" y="40441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EE528037-BE14-B375-33DA-EB27E1C4288A}"/>
                </a:ext>
              </a:extLst>
            </p:cNvPr>
            <p:cNvSpPr/>
            <p:nvPr/>
          </p:nvSpPr>
          <p:spPr>
            <a:xfrm>
              <a:off x="4132349" y="4047318"/>
              <a:ext cx="319769" cy="319769"/>
            </a:xfrm>
            <a:custGeom>
              <a:avLst/>
              <a:gdLst>
                <a:gd name="connsiteX0" fmla="*/ 159874 w 319769"/>
                <a:gd name="connsiteY0" fmla="*/ 319770 h 319769"/>
                <a:gd name="connsiteX1" fmla="*/ 319770 w 319769"/>
                <a:gd name="connsiteY1" fmla="*/ 159885 h 319769"/>
                <a:gd name="connsiteX2" fmla="*/ 159874 w 319769"/>
                <a:gd name="connsiteY2" fmla="*/ 0 h 319769"/>
                <a:gd name="connsiteX3" fmla="*/ 0 w 319769"/>
                <a:gd name="connsiteY3" fmla="*/ 159885 h 319769"/>
                <a:gd name="connsiteX4" fmla="*/ 159874 w 319769"/>
                <a:gd name="connsiteY4" fmla="*/ 319770 h 31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69" h="319769">
                  <a:moveTo>
                    <a:pt x="159874" y="319770"/>
                  </a:moveTo>
                  <a:cubicBezTo>
                    <a:pt x="248188" y="319770"/>
                    <a:pt x="319770" y="248188"/>
                    <a:pt x="319770" y="159885"/>
                  </a:cubicBezTo>
                  <a:cubicBezTo>
                    <a:pt x="319770" y="71582"/>
                    <a:pt x="248188" y="0"/>
                    <a:pt x="159874" y="0"/>
                  </a:cubicBezTo>
                  <a:cubicBezTo>
                    <a:pt x="71560" y="0"/>
                    <a:pt x="0" y="71582"/>
                    <a:pt x="0" y="159885"/>
                  </a:cubicBezTo>
                  <a:cubicBezTo>
                    <a:pt x="0" y="248188"/>
                    <a:pt x="71582" y="319770"/>
                    <a:pt x="159874" y="31977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B01EA96C-3792-033F-2E6D-DC87D49AE64E}"/>
                </a:ext>
              </a:extLst>
            </p:cNvPr>
            <p:cNvSpPr/>
            <p:nvPr/>
          </p:nvSpPr>
          <p:spPr>
            <a:xfrm>
              <a:off x="4518537" y="4094345"/>
              <a:ext cx="225692" cy="225703"/>
            </a:xfrm>
            <a:custGeom>
              <a:avLst/>
              <a:gdLst>
                <a:gd name="connsiteX0" fmla="*/ 112836 w 225692"/>
                <a:gd name="connsiteY0" fmla="*/ 225704 h 225703"/>
                <a:gd name="connsiteX1" fmla="*/ 225693 w 225692"/>
                <a:gd name="connsiteY1" fmla="*/ 112857 h 225703"/>
                <a:gd name="connsiteX2" fmla="*/ 112836 w 225692"/>
                <a:gd name="connsiteY2" fmla="*/ 0 h 225703"/>
                <a:gd name="connsiteX3" fmla="*/ 0 w 225692"/>
                <a:gd name="connsiteY3" fmla="*/ 112857 h 225703"/>
                <a:gd name="connsiteX4" fmla="*/ 112836 w 225692"/>
                <a:gd name="connsiteY4" fmla="*/ 225704 h 22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92" h="225703">
                  <a:moveTo>
                    <a:pt x="112836" y="225704"/>
                  </a:moveTo>
                  <a:cubicBezTo>
                    <a:pt x="175158" y="225704"/>
                    <a:pt x="225693" y="175179"/>
                    <a:pt x="225693" y="112857"/>
                  </a:cubicBezTo>
                  <a:cubicBezTo>
                    <a:pt x="225693" y="50535"/>
                    <a:pt x="175158" y="0"/>
                    <a:pt x="112836" y="0"/>
                  </a:cubicBezTo>
                  <a:cubicBezTo>
                    <a:pt x="50514" y="0"/>
                    <a:pt x="0" y="50524"/>
                    <a:pt x="0" y="112857"/>
                  </a:cubicBezTo>
                  <a:cubicBezTo>
                    <a:pt x="0" y="175190"/>
                    <a:pt x="50514" y="225704"/>
                    <a:pt x="112836" y="225704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8538C79D-8C6C-2150-866D-BE9D2E09729D}"/>
                </a:ext>
              </a:extLst>
            </p:cNvPr>
            <p:cNvSpPr/>
            <p:nvPr/>
          </p:nvSpPr>
          <p:spPr>
            <a:xfrm>
              <a:off x="4909420" y="4146046"/>
              <a:ext cx="122258" cy="122280"/>
            </a:xfrm>
            <a:custGeom>
              <a:avLst/>
              <a:gdLst>
                <a:gd name="connsiteX0" fmla="*/ 61113 w 122258"/>
                <a:gd name="connsiteY0" fmla="*/ 122280 h 122280"/>
                <a:gd name="connsiteX1" fmla="*/ 122258 w 122258"/>
                <a:gd name="connsiteY1" fmla="*/ 61146 h 122280"/>
                <a:gd name="connsiteX2" fmla="*/ 61113 w 122258"/>
                <a:gd name="connsiteY2" fmla="*/ 0 h 122280"/>
                <a:gd name="connsiteX3" fmla="*/ 0 w 122258"/>
                <a:gd name="connsiteY3" fmla="*/ 61146 h 122280"/>
                <a:gd name="connsiteX4" fmla="*/ 61113 w 122258"/>
                <a:gd name="connsiteY4" fmla="*/ 12228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58" h="122280">
                  <a:moveTo>
                    <a:pt x="61113" y="122280"/>
                  </a:moveTo>
                  <a:cubicBezTo>
                    <a:pt x="94883" y="122280"/>
                    <a:pt x="122258" y="94916"/>
                    <a:pt x="122258" y="61146"/>
                  </a:cubicBezTo>
                  <a:cubicBezTo>
                    <a:pt x="122258" y="27376"/>
                    <a:pt x="94883" y="0"/>
                    <a:pt x="61113" y="0"/>
                  </a:cubicBezTo>
                  <a:cubicBezTo>
                    <a:pt x="27343" y="0"/>
                    <a:pt x="0" y="27376"/>
                    <a:pt x="0" y="61146"/>
                  </a:cubicBezTo>
                  <a:cubicBezTo>
                    <a:pt x="0" y="94916"/>
                    <a:pt x="27375" y="122280"/>
                    <a:pt x="61113" y="12228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5655F069-9A74-44FB-4023-49A504869415}"/>
                </a:ext>
              </a:extLst>
            </p:cNvPr>
            <p:cNvSpPr/>
            <p:nvPr/>
          </p:nvSpPr>
          <p:spPr>
            <a:xfrm>
              <a:off x="5304061" y="4201559"/>
              <a:ext cx="11296" cy="11274"/>
            </a:xfrm>
            <a:custGeom>
              <a:avLst/>
              <a:gdLst>
                <a:gd name="connsiteX0" fmla="*/ 5632 w 11296"/>
                <a:gd name="connsiteY0" fmla="*/ 11275 h 11274"/>
                <a:gd name="connsiteX1" fmla="*/ 11296 w 11296"/>
                <a:gd name="connsiteY1" fmla="*/ 5643 h 11274"/>
                <a:gd name="connsiteX2" fmla="*/ 5632 w 11296"/>
                <a:gd name="connsiteY2" fmla="*/ 0 h 11274"/>
                <a:gd name="connsiteX3" fmla="*/ 0 w 11296"/>
                <a:gd name="connsiteY3" fmla="*/ 5643 h 11274"/>
                <a:gd name="connsiteX4" fmla="*/ 5632 w 11296"/>
                <a:gd name="connsiteY4" fmla="*/ 11275 h 1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6" h="11274">
                  <a:moveTo>
                    <a:pt x="5632" y="11275"/>
                  </a:moveTo>
                  <a:cubicBezTo>
                    <a:pt x="8758" y="11275"/>
                    <a:pt x="11296" y="8748"/>
                    <a:pt x="11296" y="5643"/>
                  </a:cubicBezTo>
                  <a:cubicBezTo>
                    <a:pt x="11296" y="2538"/>
                    <a:pt x="8758" y="0"/>
                    <a:pt x="5632" y="0"/>
                  </a:cubicBezTo>
                  <a:cubicBezTo>
                    <a:pt x="2506" y="0"/>
                    <a:pt x="0" y="2516"/>
                    <a:pt x="0" y="5643"/>
                  </a:cubicBezTo>
                  <a:cubicBezTo>
                    <a:pt x="0" y="8769"/>
                    <a:pt x="2538" y="11275"/>
                    <a:pt x="5632" y="1127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C9167981-4886-F448-B01A-AB9F1EBA1211}"/>
                </a:ext>
              </a:extLst>
            </p:cNvPr>
            <p:cNvSpPr/>
            <p:nvPr/>
          </p:nvSpPr>
          <p:spPr>
            <a:xfrm>
              <a:off x="1906817" y="4535077"/>
              <a:ext cx="22571" cy="22560"/>
            </a:xfrm>
            <a:custGeom>
              <a:avLst/>
              <a:gdLst>
                <a:gd name="connsiteX0" fmla="*/ 11297 w 22571"/>
                <a:gd name="connsiteY0" fmla="*/ 22561 h 22560"/>
                <a:gd name="connsiteX1" fmla="*/ 22571 w 22571"/>
                <a:gd name="connsiteY1" fmla="*/ 11286 h 22560"/>
                <a:gd name="connsiteX2" fmla="*/ 11297 w 22571"/>
                <a:gd name="connsiteY2" fmla="*/ 0 h 22560"/>
                <a:gd name="connsiteX3" fmla="*/ 0 w 22571"/>
                <a:gd name="connsiteY3" fmla="*/ 11286 h 22560"/>
                <a:gd name="connsiteX4" fmla="*/ 11297 w 22571"/>
                <a:gd name="connsiteY4" fmla="*/ 22561 h 2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71" h="22560">
                  <a:moveTo>
                    <a:pt x="11297" y="22561"/>
                  </a:moveTo>
                  <a:cubicBezTo>
                    <a:pt x="17539" y="22561"/>
                    <a:pt x="22571" y="17506"/>
                    <a:pt x="22571" y="11286"/>
                  </a:cubicBezTo>
                  <a:cubicBezTo>
                    <a:pt x="22571" y="5066"/>
                    <a:pt x="17539" y="0"/>
                    <a:pt x="11297" y="0"/>
                  </a:cubicBezTo>
                  <a:cubicBezTo>
                    <a:pt x="5055" y="0"/>
                    <a:pt x="0" y="5055"/>
                    <a:pt x="0" y="11286"/>
                  </a:cubicBezTo>
                  <a:cubicBezTo>
                    <a:pt x="0" y="17517"/>
                    <a:pt x="5066" y="22561"/>
                    <a:pt x="11297" y="2256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81B815A2-8651-D7B9-2416-FFF05D04AFAC}"/>
                </a:ext>
              </a:extLst>
            </p:cNvPr>
            <p:cNvSpPr/>
            <p:nvPr/>
          </p:nvSpPr>
          <p:spPr>
            <a:xfrm>
              <a:off x="2191433" y="4480522"/>
              <a:ext cx="131681" cy="131670"/>
            </a:xfrm>
            <a:custGeom>
              <a:avLst/>
              <a:gdLst>
                <a:gd name="connsiteX0" fmla="*/ 65830 w 131681"/>
                <a:gd name="connsiteY0" fmla="*/ 131671 h 131670"/>
                <a:gd name="connsiteX1" fmla="*/ 131681 w 131681"/>
                <a:gd name="connsiteY1" fmla="*/ 65841 h 131670"/>
                <a:gd name="connsiteX2" fmla="*/ 65830 w 131681"/>
                <a:gd name="connsiteY2" fmla="*/ 0 h 131670"/>
                <a:gd name="connsiteX3" fmla="*/ 0 w 131681"/>
                <a:gd name="connsiteY3" fmla="*/ 65841 h 131670"/>
                <a:gd name="connsiteX4" fmla="*/ 65830 w 131681"/>
                <a:gd name="connsiteY4" fmla="*/ 131671 h 13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681" h="131670">
                  <a:moveTo>
                    <a:pt x="65830" y="131671"/>
                  </a:moveTo>
                  <a:cubicBezTo>
                    <a:pt x="102214" y="131671"/>
                    <a:pt x="131681" y="102203"/>
                    <a:pt x="131681" y="65841"/>
                  </a:cubicBezTo>
                  <a:cubicBezTo>
                    <a:pt x="131681" y="29478"/>
                    <a:pt x="102203" y="0"/>
                    <a:pt x="65830" y="0"/>
                  </a:cubicBezTo>
                  <a:cubicBezTo>
                    <a:pt x="29456" y="0"/>
                    <a:pt x="0" y="29478"/>
                    <a:pt x="0" y="65841"/>
                  </a:cubicBezTo>
                  <a:cubicBezTo>
                    <a:pt x="0" y="102203"/>
                    <a:pt x="29489" y="131671"/>
                    <a:pt x="65830" y="13167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A80EF2B7-FDAC-4787-8F47-F998E8719A2F}"/>
                </a:ext>
              </a:extLst>
            </p:cNvPr>
            <p:cNvSpPr/>
            <p:nvPr/>
          </p:nvSpPr>
          <p:spPr>
            <a:xfrm>
              <a:off x="2480744" y="4430673"/>
              <a:ext cx="231379" cy="231357"/>
            </a:xfrm>
            <a:custGeom>
              <a:avLst/>
              <a:gdLst>
                <a:gd name="connsiteX0" fmla="*/ 115690 w 231379"/>
                <a:gd name="connsiteY0" fmla="*/ 231357 h 231357"/>
                <a:gd name="connsiteX1" fmla="*/ 231379 w 231379"/>
                <a:gd name="connsiteY1" fmla="*/ 115679 h 231357"/>
                <a:gd name="connsiteX2" fmla="*/ 115690 w 231379"/>
                <a:gd name="connsiteY2" fmla="*/ 0 h 231357"/>
                <a:gd name="connsiteX3" fmla="*/ 0 w 231379"/>
                <a:gd name="connsiteY3" fmla="*/ 115679 h 231357"/>
                <a:gd name="connsiteX4" fmla="*/ 115690 w 231379"/>
                <a:gd name="connsiteY4" fmla="*/ 231357 h 23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379" h="231357">
                  <a:moveTo>
                    <a:pt x="115690" y="231357"/>
                  </a:moveTo>
                  <a:cubicBezTo>
                    <a:pt x="179580" y="231357"/>
                    <a:pt x="231379" y="179569"/>
                    <a:pt x="231379" y="115679"/>
                  </a:cubicBezTo>
                  <a:cubicBezTo>
                    <a:pt x="231379" y="51788"/>
                    <a:pt x="179580" y="0"/>
                    <a:pt x="115690" y="0"/>
                  </a:cubicBezTo>
                  <a:cubicBezTo>
                    <a:pt x="51799" y="0"/>
                    <a:pt x="0" y="51777"/>
                    <a:pt x="0" y="115679"/>
                  </a:cubicBezTo>
                  <a:cubicBezTo>
                    <a:pt x="0" y="179580"/>
                    <a:pt x="51799" y="231357"/>
                    <a:pt x="115690" y="23135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2E91D86D-B0E3-2740-0AFD-A76CCBB761CB}"/>
                </a:ext>
              </a:extLst>
            </p:cNvPr>
            <p:cNvSpPr/>
            <p:nvPr/>
          </p:nvSpPr>
          <p:spPr>
            <a:xfrm>
              <a:off x="2775698" y="4386467"/>
              <a:ext cx="319769" cy="319769"/>
            </a:xfrm>
            <a:custGeom>
              <a:avLst/>
              <a:gdLst>
                <a:gd name="connsiteX0" fmla="*/ 159874 w 319769"/>
                <a:gd name="connsiteY0" fmla="*/ 319770 h 319769"/>
                <a:gd name="connsiteX1" fmla="*/ 319770 w 319769"/>
                <a:gd name="connsiteY1" fmla="*/ 159885 h 319769"/>
                <a:gd name="connsiteX2" fmla="*/ 159874 w 319769"/>
                <a:gd name="connsiteY2" fmla="*/ 0 h 319769"/>
                <a:gd name="connsiteX3" fmla="*/ 0 w 319769"/>
                <a:gd name="connsiteY3" fmla="*/ 159885 h 319769"/>
                <a:gd name="connsiteX4" fmla="*/ 159874 w 319769"/>
                <a:gd name="connsiteY4" fmla="*/ 319770 h 31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69" h="319769">
                  <a:moveTo>
                    <a:pt x="159874" y="319770"/>
                  </a:moveTo>
                  <a:cubicBezTo>
                    <a:pt x="248188" y="319770"/>
                    <a:pt x="319770" y="248188"/>
                    <a:pt x="319770" y="159885"/>
                  </a:cubicBezTo>
                  <a:cubicBezTo>
                    <a:pt x="319770" y="71582"/>
                    <a:pt x="248188" y="0"/>
                    <a:pt x="159874" y="0"/>
                  </a:cubicBezTo>
                  <a:cubicBezTo>
                    <a:pt x="71560" y="0"/>
                    <a:pt x="0" y="71571"/>
                    <a:pt x="0" y="159885"/>
                  </a:cubicBezTo>
                  <a:cubicBezTo>
                    <a:pt x="0" y="248199"/>
                    <a:pt x="71582" y="319770"/>
                    <a:pt x="159874" y="31977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A5023987-106D-77B2-3932-24A7D31812D9}"/>
                </a:ext>
              </a:extLst>
            </p:cNvPr>
            <p:cNvSpPr/>
            <p:nvPr/>
          </p:nvSpPr>
          <p:spPr>
            <a:xfrm>
              <a:off x="3077243" y="4348862"/>
              <a:ext cx="395000" cy="394989"/>
            </a:xfrm>
            <a:custGeom>
              <a:avLst/>
              <a:gdLst>
                <a:gd name="connsiteX0" fmla="*/ 197500 w 395000"/>
                <a:gd name="connsiteY0" fmla="*/ 394990 h 394989"/>
                <a:gd name="connsiteX1" fmla="*/ 395000 w 395000"/>
                <a:gd name="connsiteY1" fmla="*/ 197500 h 394989"/>
                <a:gd name="connsiteX2" fmla="*/ 197500 w 395000"/>
                <a:gd name="connsiteY2" fmla="*/ 0 h 394989"/>
                <a:gd name="connsiteX3" fmla="*/ 0 w 395000"/>
                <a:gd name="connsiteY3" fmla="*/ 197500 h 394989"/>
                <a:gd name="connsiteX4" fmla="*/ 197500 w 395000"/>
                <a:gd name="connsiteY4" fmla="*/ 394990 h 39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00" h="394989">
                  <a:moveTo>
                    <a:pt x="197500" y="394990"/>
                  </a:moveTo>
                  <a:cubicBezTo>
                    <a:pt x="306567" y="394990"/>
                    <a:pt x="395000" y="306577"/>
                    <a:pt x="395000" y="197500"/>
                  </a:cubicBezTo>
                  <a:cubicBezTo>
                    <a:pt x="395000" y="88423"/>
                    <a:pt x="306567" y="0"/>
                    <a:pt x="197500" y="0"/>
                  </a:cubicBezTo>
                  <a:cubicBezTo>
                    <a:pt x="88434" y="0"/>
                    <a:pt x="0" y="88423"/>
                    <a:pt x="0" y="197500"/>
                  </a:cubicBezTo>
                  <a:cubicBezTo>
                    <a:pt x="0" y="306577"/>
                    <a:pt x="88412" y="394990"/>
                    <a:pt x="197500" y="39499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D6A82709-3942-E8FB-B148-229F29DBB5D7}"/>
                </a:ext>
              </a:extLst>
            </p:cNvPr>
            <p:cNvSpPr/>
            <p:nvPr/>
          </p:nvSpPr>
          <p:spPr>
            <a:xfrm>
              <a:off x="3399464" y="4331934"/>
              <a:ext cx="428879" cy="428857"/>
            </a:xfrm>
            <a:custGeom>
              <a:avLst/>
              <a:gdLst>
                <a:gd name="connsiteX0" fmla="*/ 214440 w 428879"/>
                <a:gd name="connsiteY0" fmla="*/ 428858 h 428857"/>
                <a:gd name="connsiteX1" fmla="*/ 428879 w 428879"/>
                <a:gd name="connsiteY1" fmla="*/ 214429 h 428857"/>
                <a:gd name="connsiteX2" fmla="*/ 214440 w 428879"/>
                <a:gd name="connsiteY2" fmla="*/ 0 h 428857"/>
                <a:gd name="connsiteX3" fmla="*/ 0 w 428879"/>
                <a:gd name="connsiteY3" fmla="*/ 214429 h 428857"/>
                <a:gd name="connsiteX4" fmla="*/ 214440 w 428879"/>
                <a:gd name="connsiteY4" fmla="*/ 428858 h 42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879" h="428857">
                  <a:moveTo>
                    <a:pt x="214440" y="428858"/>
                  </a:moveTo>
                  <a:cubicBezTo>
                    <a:pt x="332885" y="428858"/>
                    <a:pt x="428879" y="332853"/>
                    <a:pt x="428879" y="214429"/>
                  </a:cubicBezTo>
                  <a:cubicBezTo>
                    <a:pt x="428879" y="96005"/>
                    <a:pt x="332885" y="0"/>
                    <a:pt x="214440" y="0"/>
                  </a:cubicBezTo>
                  <a:cubicBezTo>
                    <a:pt x="95994" y="0"/>
                    <a:pt x="0" y="95994"/>
                    <a:pt x="0" y="214429"/>
                  </a:cubicBezTo>
                  <a:cubicBezTo>
                    <a:pt x="0" y="332864"/>
                    <a:pt x="96016" y="428858"/>
                    <a:pt x="214440" y="42885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BC4E1186-5A2C-1280-C04D-D360F4805C88}"/>
                </a:ext>
              </a:extLst>
            </p:cNvPr>
            <p:cNvSpPr/>
            <p:nvPr/>
          </p:nvSpPr>
          <p:spPr>
            <a:xfrm>
              <a:off x="3756522" y="4349788"/>
              <a:ext cx="393115" cy="393126"/>
            </a:xfrm>
            <a:custGeom>
              <a:avLst/>
              <a:gdLst>
                <a:gd name="connsiteX0" fmla="*/ 196542 w 393115"/>
                <a:gd name="connsiteY0" fmla="*/ 393127 h 393126"/>
                <a:gd name="connsiteX1" fmla="*/ 393116 w 393115"/>
                <a:gd name="connsiteY1" fmla="*/ 196574 h 393126"/>
                <a:gd name="connsiteX2" fmla="*/ 196542 w 393115"/>
                <a:gd name="connsiteY2" fmla="*/ 0 h 393126"/>
                <a:gd name="connsiteX3" fmla="*/ 0 w 393115"/>
                <a:gd name="connsiteY3" fmla="*/ 196574 h 393126"/>
                <a:gd name="connsiteX4" fmla="*/ 196542 w 393115"/>
                <a:gd name="connsiteY4" fmla="*/ 393127 h 39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115" h="393126">
                  <a:moveTo>
                    <a:pt x="196542" y="393127"/>
                  </a:moveTo>
                  <a:cubicBezTo>
                    <a:pt x="305085" y="393127"/>
                    <a:pt x="393116" y="305129"/>
                    <a:pt x="393116" y="196574"/>
                  </a:cubicBezTo>
                  <a:cubicBezTo>
                    <a:pt x="393116" y="88020"/>
                    <a:pt x="305096" y="0"/>
                    <a:pt x="196542" y="0"/>
                  </a:cubicBezTo>
                  <a:cubicBezTo>
                    <a:pt x="87987" y="0"/>
                    <a:pt x="0" y="87998"/>
                    <a:pt x="0" y="196574"/>
                  </a:cubicBezTo>
                  <a:cubicBezTo>
                    <a:pt x="0" y="305150"/>
                    <a:pt x="87998" y="393127"/>
                    <a:pt x="196542" y="39312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CFE101E4-FACF-AC77-EE47-B84A413D1547}"/>
                </a:ext>
              </a:extLst>
            </p:cNvPr>
            <p:cNvSpPr/>
            <p:nvPr/>
          </p:nvSpPr>
          <p:spPr>
            <a:xfrm>
              <a:off x="4133286" y="4387414"/>
              <a:ext cx="317895" cy="317884"/>
            </a:xfrm>
            <a:custGeom>
              <a:avLst/>
              <a:gdLst>
                <a:gd name="connsiteX0" fmla="*/ 158937 w 317895"/>
                <a:gd name="connsiteY0" fmla="*/ 317885 h 317884"/>
                <a:gd name="connsiteX1" fmla="*/ 317896 w 317895"/>
                <a:gd name="connsiteY1" fmla="*/ 158948 h 317884"/>
                <a:gd name="connsiteX2" fmla="*/ 158937 w 317895"/>
                <a:gd name="connsiteY2" fmla="*/ 0 h 317884"/>
                <a:gd name="connsiteX3" fmla="*/ 0 w 317895"/>
                <a:gd name="connsiteY3" fmla="*/ 158948 h 317884"/>
                <a:gd name="connsiteX4" fmla="*/ 158937 w 317895"/>
                <a:gd name="connsiteY4" fmla="*/ 317885 h 31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895" h="317884">
                  <a:moveTo>
                    <a:pt x="158937" y="317885"/>
                  </a:moveTo>
                  <a:cubicBezTo>
                    <a:pt x="246717" y="317885"/>
                    <a:pt x="317896" y="246728"/>
                    <a:pt x="317896" y="158948"/>
                  </a:cubicBezTo>
                  <a:cubicBezTo>
                    <a:pt x="317896" y="71168"/>
                    <a:pt x="246717" y="0"/>
                    <a:pt x="158937" y="0"/>
                  </a:cubicBezTo>
                  <a:cubicBezTo>
                    <a:pt x="71157" y="0"/>
                    <a:pt x="0" y="71157"/>
                    <a:pt x="0" y="158948"/>
                  </a:cubicBezTo>
                  <a:cubicBezTo>
                    <a:pt x="0" y="246739"/>
                    <a:pt x="71157" y="317885"/>
                    <a:pt x="158937" y="31788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A5856B86-BE65-9F6B-A4FE-445A4507EDDF}"/>
                </a:ext>
              </a:extLst>
            </p:cNvPr>
            <p:cNvSpPr/>
            <p:nvPr/>
          </p:nvSpPr>
          <p:spPr>
            <a:xfrm>
              <a:off x="4517579" y="4432557"/>
              <a:ext cx="227609" cy="227599"/>
            </a:xfrm>
            <a:custGeom>
              <a:avLst/>
              <a:gdLst>
                <a:gd name="connsiteX0" fmla="*/ 113794 w 227609"/>
                <a:gd name="connsiteY0" fmla="*/ 227599 h 227599"/>
                <a:gd name="connsiteX1" fmla="*/ 227610 w 227609"/>
                <a:gd name="connsiteY1" fmla="*/ 113805 h 227599"/>
                <a:gd name="connsiteX2" fmla="*/ 113794 w 227609"/>
                <a:gd name="connsiteY2" fmla="*/ 0 h 227599"/>
                <a:gd name="connsiteX3" fmla="*/ 0 w 227609"/>
                <a:gd name="connsiteY3" fmla="*/ 113805 h 227599"/>
                <a:gd name="connsiteX4" fmla="*/ 113794 w 227609"/>
                <a:gd name="connsiteY4" fmla="*/ 227599 h 22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609" h="227599">
                  <a:moveTo>
                    <a:pt x="113794" y="227599"/>
                  </a:moveTo>
                  <a:cubicBezTo>
                    <a:pt x="176661" y="227599"/>
                    <a:pt x="227610" y="176650"/>
                    <a:pt x="227610" y="113805"/>
                  </a:cubicBezTo>
                  <a:cubicBezTo>
                    <a:pt x="227610" y="50960"/>
                    <a:pt x="176661" y="0"/>
                    <a:pt x="113794" y="0"/>
                  </a:cubicBezTo>
                  <a:cubicBezTo>
                    <a:pt x="50927" y="0"/>
                    <a:pt x="0" y="50960"/>
                    <a:pt x="0" y="113805"/>
                  </a:cubicBezTo>
                  <a:cubicBezTo>
                    <a:pt x="0" y="176650"/>
                    <a:pt x="50949" y="227599"/>
                    <a:pt x="113794" y="22759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E8872A14-7B93-5629-68A4-E6BE768A5A02}"/>
                </a:ext>
              </a:extLst>
            </p:cNvPr>
            <p:cNvSpPr/>
            <p:nvPr/>
          </p:nvSpPr>
          <p:spPr>
            <a:xfrm>
              <a:off x="4907524" y="4483354"/>
              <a:ext cx="126016" cy="126016"/>
            </a:xfrm>
            <a:custGeom>
              <a:avLst/>
              <a:gdLst>
                <a:gd name="connsiteX0" fmla="*/ 126017 w 126016"/>
                <a:gd name="connsiteY0" fmla="*/ 63008 h 126016"/>
                <a:gd name="connsiteX1" fmla="*/ 63008 w 126016"/>
                <a:gd name="connsiteY1" fmla="*/ 126017 h 126016"/>
                <a:gd name="connsiteX2" fmla="*/ 0 w 126016"/>
                <a:gd name="connsiteY2" fmla="*/ 63008 h 126016"/>
                <a:gd name="connsiteX3" fmla="*/ 63008 w 126016"/>
                <a:gd name="connsiteY3" fmla="*/ 0 h 126016"/>
                <a:gd name="connsiteX4" fmla="*/ 126017 w 126016"/>
                <a:gd name="connsiteY4" fmla="*/ 63008 h 12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16" h="126016">
                  <a:moveTo>
                    <a:pt x="126017" y="63008"/>
                  </a:moveTo>
                  <a:cubicBezTo>
                    <a:pt x="126017" y="97807"/>
                    <a:pt x="97807" y="126017"/>
                    <a:pt x="63008" y="126017"/>
                  </a:cubicBezTo>
                  <a:cubicBezTo>
                    <a:pt x="28210" y="126017"/>
                    <a:pt x="0" y="97807"/>
                    <a:pt x="0" y="63008"/>
                  </a:cubicBezTo>
                  <a:cubicBezTo>
                    <a:pt x="0" y="28210"/>
                    <a:pt x="28209" y="0"/>
                    <a:pt x="63008" y="0"/>
                  </a:cubicBezTo>
                  <a:cubicBezTo>
                    <a:pt x="97807" y="0"/>
                    <a:pt x="126017" y="28210"/>
                    <a:pt x="126017" y="6300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8B4B8D3C-6252-7E7D-97E2-05225DF5E4AC}"/>
                </a:ext>
              </a:extLst>
            </p:cNvPr>
            <p:cNvSpPr/>
            <p:nvPr/>
          </p:nvSpPr>
          <p:spPr>
            <a:xfrm>
              <a:off x="5299355" y="4535992"/>
              <a:ext cx="20697" cy="20708"/>
            </a:xfrm>
            <a:custGeom>
              <a:avLst/>
              <a:gdLst>
                <a:gd name="connsiteX0" fmla="*/ 10338 w 20697"/>
                <a:gd name="connsiteY0" fmla="*/ 20709 h 20708"/>
                <a:gd name="connsiteX1" fmla="*/ 20698 w 20697"/>
                <a:gd name="connsiteY1" fmla="*/ 10360 h 20708"/>
                <a:gd name="connsiteX2" fmla="*/ 10338 w 20697"/>
                <a:gd name="connsiteY2" fmla="*/ 0 h 20708"/>
                <a:gd name="connsiteX3" fmla="*/ 0 w 20697"/>
                <a:gd name="connsiteY3" fmla="*/ 10360 h 20708"/>
                <a:gd name="connsiteX4" fmla="*/ 10338 w 20697"/>
                <a:gd name="connsiteY4" fmla="*/ 20709 h 2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97" h="20708">
                  <a:moveTo>
                    <a:pt x="10338" y="20709"/>
                  </a:moveTo>
                  <a:cubicBezTo>
                    <a:pt x="16046" y="20709"/>
                    <a:pt x="20698" y="16079"/>
                    <a:pt x="20698" y="10360"/>
                  </a:cubicBezTo>
                  <a:cubicBezTo>
                    <a:pt x="20698" y="4641"/>
                    <a:pt x="16046" y="0"/>
                    <a:pt x="10338" y="0"/>
                  </a:cubicBezTo>
                  <a:cubicBezTo>
                    <a:pt x="4630" y="0"/>
                    <a:pt x="0" y="4630"/>
                    <a:pt x="0" y="10360"/>
                  </a:cubicBezTo>
                  <a:cubicBezTo>
                    <a:pt x="0" y="16090"/>
                    <a:pt x="4630" y="20709"/>
                    <a:pt x="10338" y="2070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AC9C13AF-ADFE-FFC6-9009-09AB8BDA1E12}"/>
                </a:ext>
              </a:extLst>
            </p:cNvPr>
            <p:cNvSpPr/>
            <p:nvPr/>
          </p:nvSpPr>
          <p:spPr>
            <a:xfrm>
              <a:off x="2219637" y="4847896"/>
              <a:ext cx="75252" cy="75230"/>
            </a:xfrm>
            <a:custGeom>
              <a:avLst/>
              <a:gdLst>
                <a:gd name="connsiteX0" fmla="*/ 37626 w 75252"/>
                <a:gd name="connsiteY0" fmla="*/ 75231 h 75230"/>
                <a:gd name="connsiteX1" fmla="*/ 75253 w 75252"/>
                <a:gd name="connsiteY1" fmla="*/ 37615 h 75230"/>
                <a:gd name="connsiteX2" fmla="*/ 37626 w 75252"/>
                <a:gd name="connsiteY2" fmla="*/ 0 h 75230"/>
                <a:gd name="connsiteX3" fmla="*/ 0 w 75252"/>
                <a:gd name="connsiteY3" fmla="*/ 37615 h 75230"/>
                <a:gd name="connsiteX4" fmla="*/ 37626 w 75252"/>
                <a:gd name="connsiteY4" fmla="*/ 75231 h 7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52" h="75230">
                  <a:moveTo>
                    <a:pt x="37626" y="75231"/>
                  </a:moveTo>
                  <a:cubicBezTo>
                    <a:pt x="58411" y="75231"/>
                    <a:pt x="75253" y="58400"/>
                    <a:pt x="75253" y="37615"/>
                  </a:cubicBezTo>
                  <a:cubicBezTo>
                    <a:pt x="75253" y="16830"/>
                    <a:pt x="58422" y="0"/>
                    <a:pt x="37626" y="0"/>
                  </a:cubicBezTo>
                  <a:cubicBezTo>
                    <a:pt x="16831" y="0"/>
                    <a:pt x="0" y="16830"/>
                    <a:pt x="0" y="37615"/>
                  </a:cubicBezTo>
                  <a:cubicBezTo>
                    <a:pt x="0" y="58400"/>
                    <a:pt x="16863" y="75231"/>
                    <a:pt x="37626" y="7523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AB727FED-E3EA-1D3C-7ED1-2CF976CAB528}"/>
                </a:ext>
              </a:extLst>
            </p:cNvPr>
            <p:cNvSpPr/>
            <p:nvPr/>
          </p:nvSpPr>
          <p:spPr>
            <a:xfrm>
              <a:off x="2511791" y="4800879"/>
              <a:ext cx="169285" cy="169285"/>
            </a:xfrm>
            <a:custGeom>
              <a:avLst/>
              <a:gdLst>
                <a:gd name="connsiteX0" fmla="*/ 84643 w 169285"/>
                <a:gd name="connsiteY0" fmla="*/ 169286 h 169285"/>
                <a:gd name="connsiteX1" fmla="*/ 169286 w 169285"/>
                <a:gd name="connsiteY1" fmla="*/ 84643 h 169285"/>
                <a:gd name="connsiteX2" fmla="*/ 84643 w 169285"/>
                <a:gd name="connsiteY2" fmla="*/ 0 h 169285"/>
                <a:gd name="connsiteX3" fmla="*/ 0 w 169285"/>
                <a:gd name="connsiteY3" fmla="*/ 84643 h 169285"/>
                <a:gd name="connsiteX4" fmla="*/ 84643 w 169285"/>
                <a:gd name="connsiteY4" fmla="*/ 169286 h 16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85" h="169285">
                  <a:moveTo>
                    <a:pt x="84643" y="169286"/>
                  </a:moveTo>
                  <a:cubicBezTo>
                    <a:pt x="131387" y="169286"/>
                    <a:pt x="169286" y="131387"/>
                    <a:pt x="169286" y="84643"/>
                  </a:cubicBezTo>
                  <a:cubicBezTo>
                    <a:pt x="169286" y="37899"/>
                    <a:pt x="131376" y="0"/>
                    <a:pt x="84643" y="0"/>
                  </a:cubicBezTo>
                  <a:cubicBezTo>
                    <a:pt x="37910" y="0"/>
                    <a:pt x="0" y="37888"/>
                    <a:pt x="0" y="84643"/>
                  </a:cubicBezTo>
                  <a:cubicBezTo>
                    <a:pt x="0" y="131398"/>
                    <a:pt x="37910" y="169286"/>
                    <a:pt x="84643" y="169286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86074216-971B-D727-A359-9CBA1EDB751B}"/>
                </a:ext>
              </a:extLst>
            </p:cNvPr>
            <p:cNvSpPr/>
            <p:nvPr/>
          </p:nvSpPr>
          <p:spPr>
            <a:xfrm>
              <a:off x="2810492" y="4760432"/>
              <a:ext cx="250181" cy="250170"/>
            </a:xfrm>
            <a:custGeom>
              <a:avLst/>
              <a:gdLst>
                <a:gd name="connsiteX0" fmla="*/ 125080 w 250181"/>
                <a:gd name="connsiteY0" fmla="*/ 250171 h 250170"/>
                <a:gd name="connsiteX1" fmla="*/ 250182 w 250181"/>
                <a:gd name="connsiteY1" fmla="*/ 125091 h 250170"/>
                <a:gd name="connsiteX2" fmla="*/ 125080 w 250181"/>
                <a:gd name="connsiteY2" fmla="*/ 0 h 250170"/>
                <a:gd name="connsiteX3" fmla="*/ 0 w 250181"/>
                <a:gd name="connsiteY3" fmla="*/ 125091 h 250170"/>
                <a:gd name="connsiteX4" fmla="*/ 125080 w 250181"/>
                <a:gd name="connsiteY4" fmla="*/ 250171 h 2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181" h="250170">
                  <a:moveTo>
                    <a:pt x="125080" y="250171"/>
                  </a:moveTo>
                  <a:cubicBezTo>
                    <a:pt x="194156" y="250171"/>
                    <a:pt x="250182" y="194178"/>
                    <a:pt x="250182" y="125091"/>
                  </a:cubicBezTo>
                  <a:cubicBezTo>
                    <a:pt x="250182" y="56004"/>
                    <a:pt x="194156" y="0"/>
                    <a:pt x="125080" y="0"/>
                  </a:cubicBezTo>
                  <a:cubicBezTo>
                    <a:pt x="56004" y="0"/>
                    <a:pt x="0" y="56004"/>
                    <a:pt x="0" y="125091"/>
                  </a:cubicBezTo>
                  <a:cubicBezTo>
                    <a:pt x="0" y="194178"/>
                    <a:pt x="56004" y="250171"/>
                    <a:pt x="125080" y="25017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16F2A323-B1D7-CD5F-5DB4-18E3E3484EDE}"/>
                </a:ext>
              </a:extLst>
            </p:cNvPr>
            <p:cNvSpPr/>
            <p:nvPr/>
          </p:nvSpPr>
          <p:spPr>
            <a:xfrm>
              <a:off x="3119564" y="4730322"/>
              <a:ext cx="310368" cy="310368"/>
            </a:xfrm>
            <a:custGeom>
              <a:avLst/>
              <a:gdLst>
                <a:gd name="connsiteX0" fmla="*/ 155179 w 310368"/>
                <a:gd name="connsiteY0" fmla="*/ 310368 h 310368"/>
                <a:gd name="connsiteX1" fmla="*/ 310368 w 310368"/>
                <a:gd name="connsiteY1" fmla="*/ 155190 h 310368"/>
                <a:gd name="connsiteX2" fmla="*/ 155179 w 310368"/>
                <a:gd name="connsiteY2" fmla="*/ 0 h 310368"/>
                <a:gd name="connsiteX3" fmla="*/ 0 w 310368"/>
                <a:gd name="connsiteY3" fmla="*/ 155190 h 310368"/>
                <a:gd name="connsiteX4" fmla="*/ 155179 w 310368"/>
                <a:gd name="connsiteY4" fmla="*/ 310368 h 31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368" h="310368">
                  <a:moveTo>
                    <a:pt x="155179" y="310368"/>
                  </a:moveTo>
                  <a:cubicBezTo>
                    <a:pt x="240889" y="310368"/>
                    <a:pt x="310368" y="240900"/>
                    <a:pt x="310368" y="155190"/>
                  </a:cubicBezTo>
                  <a:cubicBezTo>
                    <a:pt x="310368" y="69479"/>
                    <a:pt x="240878" y="0"/>
                    <a:pt x="155179" y="0"/>
                  </a:cubicBezTo>
                  <a:cubicBezTo>
                    <a:pt x="69479" y="0"/>
                    <a:pt x="0" y="69468"/>
                    <a:pt x="0" y="155190"/>
                  </a:cubicBezTo>
                  <a:cubicBezTo>
                    <a:pt x="0" y="240911"/>
                    <a:pt x="69468" y="310368"/>
                    <a:pt x="155179" y="31036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EC1C9D71-25C7-8983-5995-85F45E938209}"/>
                </a:ext>
              </a:extLst>
            </p:cNvPr>
            <p:cNvSpPr/>
            <p:nvPr/>
          </p:nvSpPr>
          <p:spPr>
            <a:xfrm>
              <a:off x="3445565" y="4717173"/>
              <a:ext cx="336698" cy="336698"/>
            </a:xfrm>
            <a:custGeom>
              <a:avLst/>
              <a:gdLst>
                <a:gd name="connsiteX0" fmla="*/ 168338 w 336698"/>
                <a:gd name="connsiteY0" fmla="*/ 336698 h 336698"/>
                <a:gd name="connsiteX1" fmla="*/ 336698 w 336698"/>
                <a:gd name="connsiteY1" fmla="*/ 168349 h 336698"/>
                <a:gd name="connsiteX2" fmla="*/ 168338 w 336698"/>
                <a:gd name="connsiteY2" fmla="*/ 0 h 336698"/>
                <a:gd name="connsiteX3" fmla="*/ 0 w 336698"/>
                <a:gd name="connsiteY3" fmla="*/ 168349 h 336698"/>
                <a:gd name="connsiteX4" fmla="*/ 168338 w 336698"/>
                <a:gd name="connsiteY4" fmla="*/ 336698 h 33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98" h="336698">
                  <a:moveTo>
                    <a:pt x="168338" y="336698"/>
                  </a:moveTo>
                  <a:cubicBezTo>
                    <a:pt x="261326" y="336698"/>
                    <a:pt x="336698" y="261325"/>
                    <a:pt x="336698" y="168349"/>
                  </a:cubicBezTo>
                  <a:cubicBezTo>
                    <a:pt x="336698" y="75372"/>
                    <a:pt x="261326" y="0"/>
                    <a:pt x="168338" y="0"/>
                  </a:cubicBezTo>
                  <a:cubicBezTo>
                    <a:pt x="75351" y="0"/>
                    <a:pt x="0" y="75372"/>
                    <a:pt x="0" y="168349"/>
                  </a:cubicBezTo>
                  <a:cubicBezTo>
                    <a:pt x="0" y="261325"/>
                    <a:pt x="75373" y="336698"/>
                    <a:pt x="168338" y="33669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0B723DA4-E9C2-010A-411A-424882264085}"/>
                </a:ext>
              </a:extLst>
            </p:cNvPr>
            <p:cNvSpPr/>
            <p:nvPr/>
          </p:nvSpPr>
          <p:spPr>
            <a:xfrm>
              <a:off x="3793189" y="4725627"/>
              <a:ext cx="319769" cy="319769"/>
            </a:xfrm>
            <a:custGeom>
              <a:avLst/>
              <a:gdLst>
                <a:gd name="connsiteX0" fmla="*/ 159874 w 319769"/>
                <a:gd name="connsiteY0" fmla="*/ 319770 h 319769"/>
                <a:gd name="connsiteX1" fmla="*/ 319770 w 319769"/>
                <a:gd name="connsiteY1" fmla="*/ 159885 h 319769"/>
                <a:gd name="connsiteX2" fmla="*/ 159874 w 319769"/>
                <a:gd name="connsiteY2" fmla="*/ 0 h 319769"/>
                <a:gd name="connsiteX3" fmla="*/ 0 w 319769"/>
                <a:gd name="connsiteY3" fmla="*/ 159885 h 319769"/>
                <a:gd name="connsiteX4" fmla="*/ 159874 w 319769"/>
                <a:gd name="connsiteY4" fmla="*/ 319770 h 31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69" h="319769">
                  <a:moveTo>
                    <a:pt x="159874" y="319770"/>
                  </a:moveTo>
                  <a:cubicBezTo>
                    <a:pt x="248188" y="319770"/>
                    <a:pt x="319770" y="248188"/>
                    <a:pt x="319770" y="159885"/>
                  </a:cubicBezTo>
                  <a:cubicBezTo>
                    <a:pt x="319770" y="71582"/>
                    <a:pt x="248188" y="0"/>
                    <a:pt x="159874" y="0"/>
                  </a:cubicBezTo>
                  <a:cubicBezTo>
                    <a:pt x="71560" y="0"/>
                    <a:pt x="0" y="71571"/>
                    <a:pt x="0" y="159885"/>
                  </a:cubicBezTo>
                  <a:cubicBezTo>
                    <a:pt x="0" y="248199"/>
                    <a:pt x="71582" y="319770"/>
                    <a:pt x="159874" y="31977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30E1CBB2-931D-9D83-14E7-554AEF7459AF}"/>
                </a:ext>
              </a:extLst>
            </p:cNvPr>
            <p:cNvSpPr/>
            <p:nvPr/>
          </p:nvSpPr>
          <p:spPr>
            <a:xfrm>
              <a:off x="4158690" y="4751956"/>
              <a:ext cx="267088" cy="267110"/>
            </a:xfrm>
            <a:custGeom>
              <a:avLst/>
              <a:gdLst>
                <a:gd name="connsiteX0" fmla="*/ 133533 w 267088"/>
                <a:gd name="connsiteY0" fmla="*/ 267110 h 267110"/>
                <a:gd name="connsiteX1" fmla="*/ 267088 w 267088"/>
                <a:gd name="connsiteY1" fmla="*/ 133555 h 267110"/>
                <a:gd name="connsiteX2" fmla="*/ 133533 w 267088"/>
                <a:gd name="connsiteY2" fmla="*/ 0 h 267110"/>
                <a:gd name="connsiteX3" fmla="*/ 0 w 267088"/>
                <a:gd name="connsiteY3" fmla="*/ 133555 h 267110"/>
                <a:gd name="connsiteX4" fmla="*/ 133533 w 267088"/>
                <a:gd name="connsiteY4" fmla="*/ 267110 h 26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088" h="267110">
                  <a:moveTo>
                    <a:pt x="133533" y="267110"/>
                  </a:moveTo>
                  <a:cubicBezTo>
                    <a:pt x="207304" y="267110"/>
                    <a:pt x="267088" y="207315"/>
                    <a:pt x="267088" y="133555"/>
                  </a:cubicBezTo>
                  <a:cubicBezTo>
                    <a:pt x="267088" y="59795"/>
                    <a:pt x="207304" y="0"/>
                    <a:pt x="133533" y="0"/>
                  </a:cubicBezTo>
                  <a:cubicBezTo>
                    <a:pt x="59762" y="0"/>
                    <a:pt x="0" y="59784"/>
                    <a:pt x="0" y="133555"/>
                  </a:cubicBezTo>
                  <a:cubicBezTo>
                    <a:pt x="0" y="207326"/>
                    <a:pt x="59784" y="267110"/>
                    <a:pt x="133533" y="26711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E8328205-BFB1-223A-01BE-C67426F9FEA2}"/>
                </a:ext>
              </a:extLst>
            </p:cNvPr>
            <p:cNvSpPr/>
            <p:nvPr/>
          </p:nvSpPr>
          <p:spPr>
            <a:xfrm>
              <a:off x="4535455" y="4789594"/>
              <a:ext cx="191868" cy="191857"/>
            </a:xfrm>
            <a:custGeom>
              <a:avLst/>
              <a:gdLst>
                <a:gd name="connsiteX0" fmla="*/ 95918 w 191868"/>
                <a:gd name="connsiteY0" fmla="*/ 191857 h 191857"/>
                <a:gd name="connsiteX1" fmla="*/ 191868 w 191868"/>
                <a:gd name="connsiteY1" fmla="*/ 95929 h 191857"/>
                <a:gd name="connsiteX2" fmla="*/ 95918 w 191868"/>
                <a:gd name="connsiteY2" fmla="*/ 0 h 191857"/>
                <a:gd name="connsiteX3" fmla="*/ 0 w 191868"/>
                <a:gd name="connsiteY3" fmla="*/ 95929 h 191857"/>
                <a:gd name="connsiteX4" fmla="*/ 95918 w 191868"/>
                <a:gd name="connsiteY4" fmla="*/ 191857 h 19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68" h="191857">
                  <a:moveTo>
                    <a:pt x="95918" y="191857"/>
                  </a:moveTo>
                  <a:cubicBezTo>
                    <a:pt x="148915" y="191857"/>
                    <a:pt x="191868" y="148915"/>
                    <a:pt x="191868" y="95929"/>
                  </a:cubicBezTo>
                  <a:cubicBezTo>
                    <a:pt x="191868" y="42942"/>
                    <a:pt x="148915" y="0"/>
                    <a:pt x="95918" y="0"/>
                  </a:cubicBezTo>
                  <a:cubicBezTo>
                    <a:pt x="42921" y="0"/>
                    <a:pt x="0" y="42942"/>
                    <a:pt x="0" y="95929"/>
                  </a:cubicBezTo>
                  <a:cubicBezTo>
                    <a:pt x="0" y="148915"/>
                    <a:pt x="42953" y="191857"/>
                    <a:pt x="95918" y="19185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1CB180F9-2D14-30B9-E70D-76B8D34C7625}"/>
                </a:ext>
              </a:extLst>
            </p:cNvPr>
            <p:cNvSpPr/>
            <p:nvPr/>
          </p:nvSpPr>
          <p:spPr>
            <a:xfrm>
              <a:off x="4918821" y="4833778"/>
              <a:ext cx="103456" cy="103456"/>
            </a:xfrm>
            <a:custGeom>
              <a:avLst/>
              <a:gdLst>
                <a:gd name="connsiteX0" fmla="*/ 51712 w 103456"/>
                <a:gd name="connsiteY0" fmla="*/ 103456 h 103456"/>
                <a:gd name="connsiteX1" fmla="*/ 103456 w 103456"/>
                <a:gd name="connsiteY1" fmla="*/ 51733 h 103456"/>
                <a:gd name="connsiteX2" fmla="*/ 51712 w 103456"/>
                <a:gd name="connsiteY2" fmla="*/ 0 h 103456"/>
                <a:gd name="connsiteX3" fmla="*/ 0 w 103456"/>
                <a:gd name="connsiteY3" fmla="*/ 51733 h 103456"/>
                <a:gd name="connsiteX4" fmla="*/ 51712 w 103456"/>
                <a:gd name="connsiteY4" fmla="*/ 103456 h 10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456" h="103456">
                  <a:moveTo>
                    <a:pt x="51712" y="103456"/>
                  </a:moveTo>
                  <a:cubicBezTo>
                    <a:pt x="80286" y="103456"/>
                    <a:pt x="103456" y="80307"/>
                    <a:pt x="103456" y="51733"/>
                  </a:cubicBezTo>
                  <a:cubicBezTo>
                    <a:pt x="103456" y="23160"/>
                    <a:pt x="80297" y="0"/>
                    <a:pt x="51712" y="0"/>
                  </a:cubicBezTo>
                  <a:cubicBezTo>
                    <a:pt x="23127" y="0"/>
                    <a:pt x="0" y="23160"/>
                    <a:pt x="0" y="51733"/>
                  </a:cubicBezTo>
                  <a:cubicBezTo>
                    <a:pt x="0" y="80307"/>
                    <a:pt x="23160" y="103456"/>
                    <a:pt x="51712" y="103456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A0FB4D21-6546-43FC-E7E7-F10226688CCF}"/>
                </a:ext>
              </a:extLst>
            </p:cNvPr>
            <p:cNvSpPr/>
            <p:nvPr/>
          </p:nvSpPr>
          <p:spPr>
            <a:xfrm>
              <a:off x="2554123" y="5182350"/>
              <a:ext cx="84632" cy="84642"/>
            </a:xfrm>
            <a:custGeom>
              <a:avLst/>
              <a:gdLst>
                <a:gd name="connsiteX0" fmla="*/ 42311 w 84632"/>
                <a:gd name="connsiteY0" fmla="*/ 84643 h 84642"/>
                <a:gd name="connsiteX1" fmla="*/ 84632 w 84632"/>
                <a:gd name="connsiteY1" fmla="*/ 42332 h 84642"/>
                <a:gd name="connsiteX2" fmla="*/ 42311 w 84632"/>
                <a:gd name="connsiteY2" fmla="*/ 0 h 84642"/>
                <a:gd name="connsiteX3" fmla="*/ 0 w 84632"/>
                <a:gd name="connsiteY3" fmla="*/ 42332 h 84642"/>
                <a:gd name="connsiteX4" fmla="*/ 42311 w 84632"/>
                <a:gd name="connsiteY4" fmla="*/ 84643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32" h="84642">
                  <a:moveTo>
                    <a:pt x="42311" y="84643"/>
                  </a:moveTo>
                  <a:cubicBezTo>
                    <a:pt x="65666" y="84643"/>
                    <a:pt x="84632" y="65688"/>
                    <a:pt x="84632" y="42332"/>
                  </a:cubicBezTo>
                  <a:cubicBezTo>
                    <a:pt x="84632" y="18977"/>
                    <a:pt x="65666" y="0"/>
                    <a:pt x="42311" y="0"/>
                  </a:cubicBezTo>
                  <a:cubicBezTo>
                    <a:pt x="18955" y="0"/>
                    <a:pt x="0" y="18955"/>
                    <a:pt x="0" y="42332"/>
                  </a:cubicBezTo>
                  <a:cubicBezTo>
                    <a:pt x="0" y="65710"/>
                    <a:pt x="18944" y="84643"/>
                    <a:pt x="42311" y="8464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E3F571AB-176E-A242-E2C1-2F33AF86A192}"/>
                </a:ext>
              </a:extLst>
            </p:cNvPr>
            <p:cNvSpPr/>
            <p:nvPr/>
          </p:nvSpPr>
          <p:spPr>
            <a:xfrm>
              <a:off x="2858468" y="5147556"/>
              <a:ext cx="154231" cy="154241"/>
            </a:xfrm>
            <a:custGeom>
              <a:avLst/>
              <a:gdLst>
                <a:gd name="connsiteX0" fmla="*/ 77105 w 154231"/>
                <a:gd name="connsiteY0" fmla="*/ 154242 h 154241"/>
                <a:gd name="connsiteX1" fmla="*/ 154231 w 154231"/>
                <a:gd name="connsiteY1" fmla="*/ 77126 h 154241"/>
                <a:gd name="connsiteX2" fmla="*/ 77105 w 154231"/>
                <a:gd name="connsiteY2" fmla="*/ 0 h 154241"/>
                <a:gd name="connsiteX3" fmla="*/ 0 w 154231"/>
                <a:gd name="connsiteY3" fmla="*/ 77126 h 154241"/>
                <a:gd name="connsiteX4" fmla="*/ 77105 w 154231"/>
                <a:gd name="connsiteY4" fmla="*/ 154242 h 154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31" h="154241">
                  <a:moveTo>
                    <a:pt x="77105" y="154242"/>
                  </a:moveTo>
                  <a:cubicBezTo>
                    <a:pt x="119709" y="154242"/>
                    <a:pt x="154231" y="119709"/>
                    <a:pt x="154231" y="77126"/>
                  </a:cubicBezTo>
                  <a:cubicBezTo>
                    <a:pt x="154231" y="34543"/>
                    <a:pt x="119709" y="0"/>
                    <a:pt x="77105" y="0"/>
                  </a:cubicBezTo>
                  <a:cubicBezTo>
                    <a:pt x="34500" y="0"/>
                    <a:pt x="0" y="34522"/>
                    <a:pt x="0" y="77126"/>
                  </a:cubicBezTo>
                  <a:cubicBezTo>
                    <a:pt x="0" y="119731"/>
                    <a:pt x="34522" y="154242"/>
                    <a:pt x="77105" y="15424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BF543CE0-4B18-B817-78C7-13966E0A2A37}"/>
                </a:ext>
              </a:extLst>
            </p:cNvPr>
            <p:cNvSpPr/>
            <p:nvPr/>
          </p:nvSpPr>
          <p:spPr>
            <a:xfrm>
              <a:off x="3172235" y="5122152"/>
              <a:ext cx="205049" cy="205038"/>
            </a:xfrm>
            <a:custGeom>
              <a:avLst/>
              <a:gdLst>
                <a:gd name="connsiteX0" fmla="*/ 102509 w 205049"/>
                <a:gd name="connsiteY0" fmla="*/ 205039 h 205038"/>
                <a:gd name="connsiteX1" fmla="*/ 205050 w 205049"/>
                <a:gd name="connsiteY1" fmla="*/ 102530 h 205038"/>
                <a:gd name="connsiteX2" fmla="*/ 102509 w 205049"/>
                <a:gd name="connsiteY2" fmla="*/ 0 h 205038"/>
                <a:gd name="connsiteX3" fmla="*/ 0 w 205049"/>
                <a:gd name="connsiteY3" fmla="*/ 102530 h 205038"/>
                <a:gd name="connsiteX4" fmla="*/ 102509 w 205049"/>
                <a:gd name="connsiteY4" fmla="*/ 205039 h 2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49" h="205038">
                  <a:moveTo>
                    <a:pt x="102509" y="205039"/>
                  </a:moveTo>
                  <a:cubicBezTo>
                    <a:pt x="159122" y="205039"/>
                    <a:pt x="205050" y="159144"/>
                    <a:pt x="205050" y="102530"/>
                  </a:cubicBezTo>
                  <a:cubicBezTo>
                    <a:pt x="205050" y="45917"/>
                    <a:pt x="159122" y="0"/>
                    <a:pt x="102509" y="0"/>
                  </a:cubicBezTo>
                  <a:cubicBezTo>
                    <a:pt x="45895" y="0"/>
                    <a:pt x="0" y="45895"/>
                    <a:pt x="0" y="102530"/>
                  </a:cubicBezTo>
                  <a:cubicBezTo>
                    <a:pt x="0" y="159166"/>
                    <a:pt x="45895" y="205039"/>
                    <a:pt x="102509" y="20503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44EC25DA-D053-E853-E4BC-020682FB41D5}"/>
                </a:ext>
              </a:extLst>
            </p:cNvPr>
            <p:cNvSpPr/>
            <p:nvPr/>
          </p:nvSpPr>
          <p:spPr>
            <a:xfrm>
              <a:off x="3499172" y="5109941"/>
              <a:ext cx="229483" cy="229472"/>
            </a:xfrm>
            <a:custGeom>
              <a:avLst/>
              <a:gdLst>
                <a:gd name="connsiteX0" fmla="*/ 114731 w 229483"/>
                <a:gd name="connsiteY0" fmla="*/ 229473 h 229472"/>
                <a:gd name="connsiteX1" fmla="*/ 229484 w 229483"/>
                <a:gd name="connsiteY1" fmla="*/ 114742 h 229472"/>
                <a:gd name="connsiteX2" fmla="*/ 114731 w 229483"/>
                <a:gd name="connsiteY2" fmla="*/ 0 h 229472"/>
                <a:gd name="connsiteX3" fmla="*/ 0 w 229483"/>
                <a:gd name="connsiteY3" fmla="*/ 114742 h 229472"/>
                <a:gd name="connsiteX4" fmla="*/ 114731 w 229483"/>
                <a:gd name="connsiteY4" fmla="*/ 229473 h 229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83" h="229472">
                  <a:moveTo>
                    <a:pt x="114731" y="229473"/>
                  </a:moveTo>
                  <a:cubicBezTo>
                    <a:pt x="178110" y="229473"/>
                    <a:pt x="229484" y="178121"/>
                    <a:pt x="229484" y="114742"/>
                  </a:cubicBezTo>
                  <a:cubicBezTo>
                    <a:pt x="229484" y="51363"/>
                    <a:pt x="178110" y="0"/>
                    <a:pt x="114731" y="0"/>
                  </a:cubicBezTo>
                  <a:cubicBezTo>
                    <a:pt x="51352" y="0"/>
                    <a:pt x="0" y="51363"/>
                    <a:pt x="0" y="114742"/>
                  </a:cubicBezTo>
                  <a:cubicBezTo>
                    <a:pt x="0" y="178121"/>
                    <a:pt x="51374" y="229473"/>
                    <a:pt x="114731" y="22947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2FC7C812-60D6-E500-4DE5-0FC367D23371}"/>
                </a:ext>
              </a:extLst>
            </p:cNvPr>
            <p:cNvSpPr/>
            <p:nvPr/>
          </p:nvSpPr>
          <p:spPr>
            <a:xfrm>
              <a:off x="3843038" y="5114636"/>
              <a:ext cx="220071" cy="220071"/>
            </a:xfrm>
            <a:custGeom>
              <a:avLst/>
              <a:gdLst>
                <a:gd name="connsiteX0" fmla="*/ 110025 w 220071"/>
                <a:gd name="connsiteY0" fmla="*/ 220072 h 220071"/>
                <a:gd name="connsiteX1" fmla="*/ 220072 w 220071"/>
                <a:gd name="connsiteY1" fmla="*/ 110047 h 220071"/>
                <a:gd name="connsiteX2" fmla="*/ 110025 w 220071"/>
                <a:gd name="connsiteY2" fmla="*/ 0 h 220071"/>
                <a:gd name="connsiteX3" fmla="*/ 0 w 220071"/>
                <a:gd name="connsiteY3" fmla="*/ 110047 h 220071"/>
                <a:gd name="connsiteX4" fmla="*/ 110025 w 220071"/>
                <a:gd name="connsiteY4" fmla="*/ 220072 h 22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071" h="220071">
                  <a:moveTo>
                    <a:pt x="110025" y="220072"/>
                  </a:moveTo>
                  <a:cubicBezTo>
                    <a:pt x="170800" y="220072"/>
                    <a:pt x="220072" y="170822"/>
                    <a:pt x="220072" y="110047"/>
                  </a:cubicBezTo>
                  <a:cubicBezTo>
                    <a:pt x="220072" y="49272"/>
                    <a:pt x="170800" y="0"/>
                    <a:pt x="110025" y="0"/>
                  </a:cubicBezTo>
                  <a:cubicBezTo>
                    <a:pt x="49250" y="0"/>
                    <a:pt x="0" y="49261"/>
                    <a:pt x="0" y="110047"/>
                  </a:cubicBezTo>
                  <a:cubicBezTo>
                    <a:pt x="0" y="170833"/>
                    <a:pt x="49250" y="220072"/>
                    <a:pt x="110025" y="22007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AD976B6E-AA5E-315A-BE27-B16FAACA7418}"/>
                </a:ext>
              </a:extLst>
            </p:cNvPr>
            <p:cNvSpPr/>
            <p:nvPr/>
          </p:nvSpPr>
          <p:spPr>
            <a:xfrm>
              <a:off x="4200064" y="5132501"/>
              <a:ext cx="184340" cy="184340"/>
            </a:xfrm>
            <a:custGeom>
              <a:avLst/>
              <a:gdLst>
                <a:gd name="connsiteX0" fmla="*/ 92159 w 184340"/>
                <a:gd name="connsiteY0" fmla="*/ 184341 h 184340"/>
                <a:gd name="connsiteX1" fmla="*/ 184341 w 184340"/>
                <a:gd name="connsiteY1" fmla="*/ 92181 h 184340"/>
                <a:gd name="connsiteX2" fmla="*/ 92159 w 184340"/>
                <a:gd name="connsiteY2" fmla="*/ 0 h 184340"/>
                <a:gd name="connsiteX3" fmla="*/ 0 w 184340"/>
                <a:gd name="connsiteY3" fmla="*/ 92181 h 184340"/>
                <a:gd name="connsiteX4" fmla="*/ 92159 w 184340"/>
                <a:gd name="connsiteY4" fmla="*/ 184341 h 18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40" h="184340">
                  <a:moveTo>
                    <a:pt x="92159" y="184341"/>
                  </a:moveTo>
                  <a:cubicBezTo>
                    <a:pt x="143065" y="184341"/>
                    <a:pt x="184341" y="143087"/>
                    <a:pt x="184341" y="92181"/>
                  </a:cubicBezTo>
                  <a:cubicBezTo>
                    <a:pt x="184341" y="41276"/>
                    <a:pt x="143065" y="0"/>
                    <a:pt x="92159" y="0"/>
                  </a:cubicBezTo>
                  <a:cubicBezTo>
                    <a:pt x="41254" y="0"/>
                    <a:pt x="0" y="41254"/>
                    <a:pt x="0" y="92181"/>
                  </a:cubicBezTo>
                  <a:cubicBezTo>
                    <a:pt x="0" y="143109"/>
                    <a:pt x="41254" y="184341"/>
                    <a:pt x="92159" y="18434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8436B2F7-A741-308D-5D53-CCA4DA9B33EE}"/>
                </a:ext>
              </a:extLst>
            </p:cNvPr>
            <p:cNvSpPr/>
            <p:nvPr/>
          </p:nvSpPr>
          <p:spPr>
            <a:xfrm>
              <a:off x="4569323" y="5162600"/>
              <a:ext cx="124132" cy="124132"/>
            </a:xfrm>
            <a:custGeom>
              <a:avLst/>
              <a:gdLst>
                <a:gd name="connsiteX0" fmla="*/ 62050 w 124132"/>
                <a:gd name="connsiteY0" fmla="*/ 124132 h 124132"/>
                <a:gd name="connsiteX1" fmla="*/ 124132 w 124132"/>
                <a:gd name="connsiteY1" fmla="*/ 62082 h 124132"/>
                <a:gd name="connsiteX2" fmla="*/ 62050 w 124132"/>
                <a:gd name="connsiteY2" fmla="*/ 0 h 124132"/>
                <a:gd name="connsiteX3" fmla="*/ 0 w 124132"/>
                <a:gd name="connsiteY3" fmla="*/ 62082 h 124132"/>
                <a:gd name="connsiteX4" fmla="*/ 62050 w 124132"/>
                <a:gd name="connsiteY4" fmla="*/ 124132 h 12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132" h="124132">
                  <a:moveTo>
                    <a:pt x="62050" y="124132"/>
                  </a:moveTo>
                  <a:cubicBezTo>
                    <a:pt x="96364" y="124132"/>
                    <a:pt x="124132" y="96353"/>
                    <a:pt x="124132" y="62082"/>
                  </a:cubicBezTo>
                  <a:cubicBezTo>
                    <a:pt x="124132" y="27811"/>
                    <a:pt x="96364" y="0"/>
                    <a:pt x="62050" y="0"/>
                  </a:cubicBezTo>
                  <a:cubicBezTo>
                    <a:pt x="27735" y="0"/>
                    <a:pt x="0" y="27789"/>
                    <a:pt x="0" y="62082"/>
                  </a:cubicBezTo>
                  <a:cubicBezTo>
                    <a:pt x="0" y="96375"/>
                    <a:pt x="27768" y="124132"/>
                    <a:pt x="62050" y="12413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623188AC-15EC-9338-74BC-3FB84BB5D6B2}"/>
                </a:ext>
              </a:extLst>
            </p:cNvPr>
            <p:cNvSpPr/>
            <p:nvPr/>
          </p:nvSpPr>
          <p:spPr>
            <a:xfrm>
              <a:off x="4947024" y="5201152"/>
              <a:ext cx="47038" cy="47038"/>
            </a:xfrm>
            <a:custGeom>
              <a:avLst/>
              <a:gdLst>
                <a:gd name="connsiteX0" fmla="*/ 23508 w 47038"/>
                <a:gd name="connsiteY0" fmla="*/ 47038 h 47038"/>
                <a:gd name="connsiteX1" fmla="*/ 47038 w 47038"/>
                <a:gd name="connsiteY1" fmla="*/ 23530 h 47038"/>
                <a:gd name="connsiteX2" fmla="*/ 23508 w 47038"/>
                <a:gd name="connsiteY2" fmla="*/ 0 h 47038"/>
                <a:gd name="connsiteX3" fmla="*/ 0 w 47038"/>
                <a:gd name="connsiteY3" fmla="*/ 23530 h 47038"/>
                <a:gd name="connsiteX4" fmla="*/ 23508 w 47038"/>
                <a:gd name="connsiteY4" fmla="*/ 47038 h 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38" h="47038">
                  <a:moveTo>
                    <a:pt x="23508" y="47038"/>
                  </a:moveTo>
                  <a:cubicBezTo>
                    <a:pt x="36504" y="47038"/>
                    <a:pt x="47038" y="36515"/>
                    <a:pt x="47038" y="23530"/>
                  </a:cubicBezTo>
                  <a:cubicBezTo>
                    <a:pt x="47038" y="10545"/>
                    <a:pt x="36504" y="0"/>
                    <a:pt x="23508" y="0"/>
                  </a:cubicBezTo>
                  <a:cubicBezTo>
                    <a:pt x="10512" y="0"/>
                    <a:pt x="0" y="10534"/>
                    <a:pt x="0" y="23530"/>
                  </a:cubicBezTo>
                  <a:cubicBezTo>
                    <a:pt x="0" y="36526"/>
                    <a:pt x="10534" y="47038"/>
                    <a:pt x="23508" y="4703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70F143CA-B08C-4AC4-0215-B60818A8A097}"/>
                </a:ext>
              </a:extLst>
            </p:cNvPr>
            <p:cNvSpPr/>
            <p:nvPr/>
          </p:nvSpPr>
          <p:spPr>
            <a:xfrm>
              <a:off x="3230559" y="5519636"/>
              <a:ext cx="88390" cy="88401"/>
            </a:xfrm>
            <a:custGeom>
              <a:avLst/>
              <a:gdLst>
                <a:gd name="connsiteX0" fmla="*/ 44184 w 88390"/>
                <a:gd name="connsiteY0" fmla="*/ 88401 h 88401"/>
                <a:gd name="connsiteX1" fmla="*/ 88390 w 88390"/>
                <a:gd name="connsiteY1" fmla="*/ 44206 h 88401"/>
                <a:gd name="connsiteX2" fmla="*/ 44184 w 88390"/>
                <a:gd name="connsiteY2" fmla="*/ 0 h 88401"/>
                <a:gd name="connsiteX3" fmla="*/ 0 w 88390"/>
                <a:gd name="connsiteY3" fmla="*/ 44206 h 88401"/>
                <a:gd name="connsiteX4" fmla="*/ 44184 w 88390"/>
                <a:gd name="connsiteY4" fmla="*/ 88401 h 8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0" h="88401">
                  <a:moveTo>
                    <a:pt x="44184" y="88401"/>
                  </a:moveTo>
                  <a:cubicBezTo>
                    <a:pt x="68597" y="88401"/>
                    <a:pt x="88390" y="68608"/>
                    <a:pt x="88390" y="44206"/>
                  </a:cubicBezTo>
                  <a:cubicBezTo>
                    <a:pt x="88390" y="19804"/>
                    <a:pt x="68597" y="0"/>
                    <a:pt x="44184" y="0"/>
                  </a:cubicBezTo>
                  <a:cubicBezTo>
                    <a:pt x="19772" y="0"/>
                    <a:pt x="0" y="19794"/>
                    <a:pt x="0" y="44206"/>
                  </a:cubicBezTo>
                  <a:cubicBezTo>
                    <a:pt x="0" y="68619"/>
                    <a:pt x="19794" y="88401"/>
                    <a:pt x="44184" y="8840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97D67987-B1BE-DC23-93E7-626737D92FA6}"/>
                </a:ext>
              </a:extLst>
            </p:cNvPr>
            <p:cNvSpPr/>
            <p:nvPr/>
          </p:nvSpPr>
          <p:spPr>
            <a:xfrm>
              <a:off x="3558422" y="5508351"/>
              <a:ext cx="110983" cy="110972"/>
            </a:xfrm>
            <a:custGeom>
              <a:avLst/>
              <a:gdLst>
                <a:gd name="connsiteX0" fmla="*/ 55481 w 110983"/>
                <a:gd name="connsiteY0" fmla="*/ 110973 h 110972"/>
                <a:gd name="connsiteX1" fmla="*/ 110984 w 110983"/>
                <a:gd name="connsiteY1" fmla="*/ 55492 h 110972"/>
                <a:gd name="connsiteX2" fmla="*/ 55481 w 110983"/>
                <a:gd name="connsiteY2" fmla="*/ 0 h 110972"/>
                <a:gd name="connsiteX3" fmla="*/ 0 w 110983"/>
                <a:gd name="connsiteY3" fmla="*/ 55492 h 110972"/>
                <a:gd name="connsiteX4" fmla="*/ 55481 w 110983"/>
                <a:gd name="connsiteY4" fmla="*/ 110973 h 11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83" h="110972">
                  <a:moveTo>
                    <a:pt x="55481" y="110973"/>
                  </a:moveTo>
                  <a:cubicBezTo>
                    <a:pt x="86125" y="110973"/>
                    <a:pt x="110984" y="86135"/>
                    <a:pt x="110984" y="55492"/>
                  </a:cubicBezTo>
                  <a:cubicBezTo>
                    <a:pt x="110984" y="24848"/>
                    <a:pt x="86125" y="0"/>
                    <a:pt x="55481" y="0"/>
                  </a:cubicBezTo>
                  <a:cubicBezTo>
                    <a:pt x="24837" y="0"/>
                    <a:pt x="0" y="24837"/>
                    <a:pt x="0" y="55492"/>
                  </a:cubicBezTo>
                  <a:cubicBezTo>
                    <a:pt x="0" y="86146"/>
                    <a:pt x="24837" y="110973"/>
                    <a:pt x="55481" y="11097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06BF3652-DD7E-B655-C0E5-0D5E0605D013}"/>
                </a:ext>
              </a:extLst>
            </p:cNvPr>
            <p:cNvSpPr/>
            <p:nvPr/>
          </p:nvSpPr>
          <p:spPr>
            <a:xfrm>
              <a:off x="3898519" y="5509288"/>
              <a:ext cx="109109" cy="109098"/>
            </a:xfrm>
            <a:custGeom>
              <a:avLst/>
              <a:gdLst>
                <a:gd name="connsiteX0" fmla="*/ 54544 w 109109"/>
                <a:gd name="connsiteY0" fmla="*/ 109099 h 109098"/>
                <a:gd name="connsiteX1" fmla="*/ 109110 w 109109"/>
                <a:gd name="connsiteY1" fmla="*/ 54555 h 109098"/>
                <a:gd name="connsiteX2" fmla="*/ 54544 w 109109"/>
                <a:gd name="connsiteY2" fmla="*/ 0 h 109098"/>
                <a:gd name="connsiteX3" fmla="*/ 0 w 109109"/>
                <a:gd name="connsiteY3" fmla="*/ 54555 h 109098"/>
                <a:gd name="connsiteX4" fmla="*/ 54544 w 109109"/>
                <a:gd name="connsiteY4" fmla="*/ 109099 h 10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109" h="109098">
                  <a:moveTo>
                    <a:pt x="54544" y="109099"/>
                  </a:moveTo>
                  <a:cubicBezTo>
                    <a:pt x="84676" y="109099"/>
                    <a:pt x="109110" y="84687"/>
                    <a:pt x="109110" y="54555"/>
                  </a:cubicBezTo>
                  <a:cubicBezTo>
                    <a:pt x="109110" y="24423"/>
                    <a:pt x="84665" y="0"/>
                    <a:pt x="54544" y="0"/>
                  </a:cubicBezTo>
                  <a:cubicBezTo>
                    <a:pt x="24423" y="0"/>
                    <a:pt x="0" y="24434"/>
                    <a:pt x="0" y="54555"/>
                  </a:cubicBezTo>
                  <a:cubicBezTo>
                    <a:pt x="0" y="84676"/>
                    <a:pt x="24445" y="109099"/>
                    <a:pt x="54544" y="10909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62036905-4FEA-0BCD-56BA-AB32F34D003A}"/>
                </a:ext>
              </a:extLst>
            </p:cNvPr>
            <p:cNvSpPr/>
            <p:nvPr/>
          </p:nvSpPr>
          <p:spPr>
            <a:xfrm>
              <a:off x="4250850" y="5522436"/>
              <a:ext cx="82780" cy="82780"/>
            </a:xfrm>
            <a:custGeom>
              <a:avLst/>
              <a:gdLst>
                <a:gd name="connsiteX0" fmla="*/ 41374 w 82780"/>
                <a:gd name="connsiteY0" fmla="*/ 82780 h 82780"/>
                <a:gd name="connsiteX1" fmla="*/ 82780 w 82780"/>
                <a:gd name="connsiteY1" fmla="*/ 41406 h 82780"/>
                <a:gd name="connsiteX2" fmla="*/ 41374 w 82780"/>
                <a:gd name="connsiteY2" fmla="*/ 0 h 82780"/>
                <a:gd name="connsiteX3" fmla="*/ 0 w 82780"/>
                <a:gd name="connsiteY3" fmla="*/ 41406 h 82780"/>
                <a:gd name="connsiteX4" fmla="*/ 41374 w 82780"/>
                <a:gd name="connsiteY4" fmla="*/ 82780 h 8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80" h="82780">
                  <a:moveTo>
                    <a:pt x="41374" y="82780"/>
                  </a:moveTo>
                  <a:cubicBezTo>
                    <a:pt x="64239" y="82780"/>
                    <a:pt x="82780" y="64250"/>
                    <a:pt x="82780" y="41406"/>
                  </a:cubicBezTo>
                  <a:cubicBezTo>
                    <a:pt x="82780" y="18563"/>
                    <a:pt x="64250" y="0"/>
                    <a:pt x="41374" y="0"/>
                  </a:cubicBezTo>
                  <a:cubicBezTo>
                    <a:pt x="18497" y="0"/>
                    <a:pt x="0" y="18530"/>
                    <a:pt x="0" y="41406"/>
                  </a:cubicBezTo>
                  <a:cubicBezTo>
                    <a:pt x="0" y="64283"/>
                    <a:pt x="18530" y="82780"/>
                    <a:pt x="41374" y="8278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97B3FE8D-5C28-FA80-D57A-9314DA5819AD}"/>
                </a:ext>
              </a:extLst>
            </p:cNvPr>
            <p:cNvSpPr/>
            <p:nvPr/>
          </p:nvSpPr>
          <p:spPr>
            <a:xfrm>
              <a:off x="4614466" y="5546903"/>
              <a:ext cx="33846" cy="33846"/>
            </a:xfrm>
            <a:custGeom>
              <a:avLst/>
              <a:gdLst>
                <a:gd name="connsiteX0" fmla="*/ 16907 w 33846"/>
                <a:gd name="connsiteY0" fmla="*/ 33846 h 33846"/>
                <a:gd name="connsiteX1" fmla="*/ 33846 w 33846"/>
                <a:gd name="connsiteY1" fmla="*/ 16939 h 33846"/>
                <a:gd name="connsiteX2" fmla="*/ 16907 w 33846"/>
                <a:gd name="connsiteY2" fmla="*/ 0 h 33846"/>
                <a:gd name="connsiteX3" fmla="*/ 0 w 33846"/>
                <a:gd name="connsiteY3" fmla="*/ 16939 h 33846"/>
                <a:gd name="connsiteX4" fmla="*/ 16907 w 33846"/>
                <a:gd name="connsiteY4" fmla="*/ 33846 h 3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46" h="33846">
                  <a:moveTo>
                    <a:pt x="16907" y="33846"/>
                  </a:moveTo>
                  <a:cubicBezTo>
                    <a:pt x="26264" y="33846"/>
                    <a:pt x="33846" y="26275"/>
                    <a:pt x="33846" y="16939"/>
                  </a:cubicBezTo>
                  <a:cubicBezTo>
                    <a:pt x="33846" y="7604"/>
                    <a:pt x="26264" y="0"/>
                    <a:pt x="16907" y="0"/>
                  </a:cubicBezTo>
                  <a:cubicBezTo>
                    <a:pt x="7549" y="0"/>
                    <a:pt x="0" y="7582"/>
                    <a:pt x="0" y="16939"/>
                  </a:cubicBezTo>
                  <a:cubicBezTo>
                    <a:pt x="0" y="26297"/>
                    <a:pt x="7582" y="33846"/>
                    <a:pt x="16907" y="33846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sp>
        <p:nvSpPr>
          <p:cNvPr id="90" name="Espace réservé du texte 89">
            <a:extLst>
              <a:ext uri="{FF2B5EF4-FFF2-40B4-BE49-F238E27FC236}">
                <a16:creationId xmlns:a16="http://schemas.microsoft.com/office/drawing/2014/main" id="{DEE2FC02-47ED-FB8C-9E88-BDFE9ED215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6113" y="1637819"/>
            <a:ext cx="3599812" cy="195296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en-US"/>
              <a:t>Nom </a:t>
            </a:r>
            <a:r>
              <a:rPr lang="en-US" err="1"/>
              <a:t>Prénom</a:t>
            </a:r>
            <a:br>
              <a:rPr lang="en-US"/>
            </a:br>
            <a:r>
              <a:rPr lang="en-US" err="1"/>
              <a:t>Titre</a:t>
            </a:r>
            <a:r>
              <a:rPr lang="en-US"/>
              <a:t> de </a:t>
            </a:r>
            <a:r>
              <a:rPr lang="en-US" err="1"/>
              <a:t>fonction</a:t>
            </a:r>
            <a:r>
              <a:rPr lang="en-US"/>
              <a:t> </a:t>
            </a:r>
            <a:br>
              <a:rPr lang="en-US"/>
            </a:br>
            <a:r>
              <a:rPr lang="en-US"/>
              <a:t>Email </a:t>
            </a:r>
            <a:br>
              <a:rPr lang="en-US"/>
            </a:br>
            <a:r>
              <a:rPr lang="en-US" err="1"/>
              <a:t>Numéro</a:t>
            </a:r>
            <a:r>
              <a:rPr lang="en-US"/>
              <a:t> de </a:t>
            </a:r>
            <a:r>
              <a:rPr lang="en-US" err="1"/>
              <a:t>téléphone</a:t>
            </a:r>
            <a:endParaRPr lang="fr-BE"/>
          </a:p>
        </p:txBody>
      </p:sp>
      <p:sp>
        <p:nvSpPr>
          <p:cNvPr id="91" name="Espace réservé du texte 89">
            <a:extLst>
              <a:ext uri="{FF2B5EF4-FFF2-40B4-BE49-F238E27FC236}">
                <a16:creationId xmlns:a16="http://schemas.microsoft.com/office/drawing/2014/main" id="{87165A43-A9AD-A6FC-2884-9D70214F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6113" y="4852088"/>
            <a:ext cx="3599812" cy="125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fr-FR"/>
              <a:t>www.embuild.be</a:t>
            </a:r>
            <a:br>
              <a:rPr lang="fr-FR"/>
            </a:br>
            <a:r>
              <a:rPr lang="fr-FR"/>
              <a:t>+32 (0)2 545 56 00</a:t>
            </a:r>
            <a:br>
              <a:rPr lang="fr-FR"/>
            </a:br>
            <a:r>
              <a:rPr lang="fr-FR" err="1"/>
              <a:t>Kunstlaan</a:t>
            </a:r>
            <a:r>
              <a:rPr lang="fr-FR"/>
              <a:t> 20/Avenue des Arts 20</a:t>
            </a:r>
            <a:br>
              <a:rPr lang="fr-FR"/>
            </a:br>
            <a:r>
              <a:rPr lang="fr-FR"/>
              <a:t>B-1000 Brussel/Bruxelles</a:t>
            </a:r>
            <a:endParaRPr lang="fr-BE"/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60FF1129-9078-5539-3E49-C89AF25A967C}"/>
              </a:ext>
            </a:extLst>
          </p:cNvPr>
          <p:cNvCxnSpPr>
            <a:cxnSpLocks/>
          </p:cNvCxnSpPr>
          <p:nvPr userDrawn="1"/>
        </p:nvCxnSpPr>
        <p:spPr>
          <a:xfrm>
            <a:off x="6986484" y="4239835"/>
            <a:ext cx="360944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C83DF3-1890-08B6-B28A-BC69B1A24BA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63A6A8-7A9E-4907-B949-0B402E13643D}" type="datetime1">
              <a:rPr lang="nl-BE" smtClean="0"/>
              <a:t>9/05/2025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717EE6-6078-48DA-282E-2D1240BFB2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BE"/>
              <a:t>Elections 2024 – Priorités Embuild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5EA0EC-E0A2-E911-E2CB-32AF2564DC4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124D46F7-2DCF-A6EA-90C0-575350056A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6088" y="6497107"/>
            <a:ext cx="1379978" cy="1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302D3-7C71-6DDC-684D-10CD8540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370A9C-6993-478D-4B39-D6A9EEC3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1FAE-270A-4016-91D1-8F91D6B8A514}" type="datetime1">
              <a:rPr lang="nl-BE" smtClean="0"/>
              <a:t>9/05/2025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C02C80-838D-B313-FDB2-318F70B0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296481-9B48-2F30-5D3D-49EE0F18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33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5AC445-7C80-5A84-8302-9DD2C4B86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5FDB-B99E-4778-97B9-7111439AA939}" type="datetime1">
              <a:rPr lang="nl-BE" smtClean="0"/>
              <a:t>9/05/2025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49FBDE-5BD2-6AB2-AC7E-166DFF3D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5AB590-670D-3C49-F079-FE099CB3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09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9A9F9D-ABD7-E534-9521-A3337B3BF8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17437F57-7505-6343-A4CE-61F475F57DD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996113" y="5711158"/>
            <a:ext cx="4499797" cy="537796"/>
            <a:chOff x="0" y="1702"/>
            <a:chExt cx="7681" cy="918"/>
          </a:xfrm>
          <a:solidFill>
            <a:schemeClr val="bg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17EBB9D-1814-A627-B00C-FB2929C229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734"/>
              <a:ext cx="414" cy="678"/>
            </a:xfrm>
            <a:custGeom>
              <a:avLst/>
              <a:gdLst>
                <a:gd name="T0" fmla="*/ 0 w 370"/>
                <a:gd name="T1" fmla="*/ 11 h 605"/>
                <a:gd name="T2" fmla="*/ 149 w 370"/>
                <a:gd name="T3" fmla="*/ 0 h 605"/>
                <a:gd name="T4" fmla="*/ 317 w 370"/>
                <a:gd name="T5" fmla="*/ 50 h 605"/>
                <a:gd name="T6" fmla="*/ 370 w 370"/>
                <a:gd name="T7" fmla="*/ 175 h 605"/>
                <a:gd name="T8" fmla="*/ 324 w 370"/>
                <a:gd name="T9" fmla="*/ 304 h 605"/>
                <a:gd name="T10" fmla="*/ 140 w 370"/>
                <a:gd name="T11" fmla="*/ 370 h 605"/>
                <a:gd name="T12" fmla="*/ 78 w 370"/>
                <a:gd name="T13" fmla="*/ 364 h 605"/>
                <a:gd name="T14" fmla="*/ 78 w 370"/>
                <a:gd name="T15" fmla="*/ 605 h 605"/>
                <a:gd name="T16" fmla="*/ 0 w 370"/>
                <a:gd name="T17" fmla="*/ 605 h 605"/>
                <a:gd name="T18" fmla="*/ 0 w 370"/>
                <a:gd name="T19" fmla="*/ 11 h 605"/>
                <a:gd name="T20" fmla="*/ 78 w 370"/>
                <a:gd name="T21" fmla="*/ 301 h 605"/>
                <a:gd name="T22" fmla="*/ 142 w 370"/>
                <a:gd name="T23" fmla="*/ 307 h 605"/>
                <a:gd name="T24" fmla="*/ 292 w 370"/>
                <a:gd name="T25" fmla="*/ 179 h 605"/>
                <a:gd name="T26" fmla="*/ 151 w 370"/>
                <a:gd name="T27" fmla="*/ 61 h 605"/>
                <a:gd name="T28" fmla="*/ 78 w 370"/>
                <a:gd name="T29" fmla="*/ 67 h 605"/>
                <a:gd name="T30" fmla="*/ 78 w 370"/>
                <a:gd name="T31" fmla="*/ 3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0" h="605">
                  <a:moveTo>
                    <a:pt x="0" y="11"/>
                  </a:moveTo>
                  <a:cubicBezTo>
                    <a:pt x="37" y="5"/>
                    <a:pt x="86" y="0"/>
                    <a:pt x="149" y="0"/>
                  </a:cubicBezTo>
                  <a:cubicBezTo>
                    <a:pt x="226" y="0"/>
                    <a:pt x="282" y="17"/>
                    <a:pt x="317" y="50"/>
                  </a:cubicBezTo>
                  <a:cubicBezTo>
                    <a:pt x="350" y="78"/>
                    <a:pt x="370" y="122"/>
                    <a:pt x="370" y="175"/>
                  </a:cubicBezTo>
                  <a:cubicBezTo>
                    <a:pt x="370" y="230"/>
                    <a:pt x="354" y="272"/>
                    <a:pt x="324" y="304"/>
                  </a:cubicBezTo>
                  <a:cubicBezTo>
                    <a:pt x="283" y="347"/>
                    <a:pt x="216" y="370"/>
                    <a:pt x="140" y="370"/>
                  </a:cubicBezTo>
                  <a:cubicBezTo>
                    <a:pt x="117" y="370"/>
                    <a:pt x="95" y="369"/>
                    <a:pt x="78" y="364"/>
                  </a:cubicBezTo>
                  <a:cubicBezTo>
                    <a:pt x="78" y="605"/>
                    <a:pt x="78" y="605"/>
                    <a:pt x="78" y="605"/>
                  </a:cubicBezTo>
                  <a:cubicBezTo>
                    <a:pt x="0" y="605"/>
                    <a:pt x="0" y="605"/>
                    <a:pt x="0" y="605"/>
                  </a:cubicBezTo>
                  <a:lnTo>
                    <a:pt x="0" y="11"/>
                  </a:lnTo>
                  <a:close/>
                  <a:moveTo>
                    <a:pt x="78" y="301"/>
                  </a:moveTo>
                  <a:cubicBezTo>
                    <a:pt x="95" y="305"/>
                    <a:pt x="116" y="307"/>
                    <a:pt x="142" y="307"/>
                  </a:cubicBezTo>
                  <a:cubicBezTo>
                    <a:pt x="235" y="307"/>
                    <a:pt x="292" y="262"/>
                    <a:pt x="292" y="179"/>
                  </a:cubicBezTo>
                  <a:cubicBezTo>
                    <a:pt x="292" y="99"/>
                    <a:pt x="236" y="61"/>
                    <a:pt x="151" y="61"/>
                  </a:cubicBezTo>
                  <a:cubicBezTo>
                    <a:pt x="117" y="61"/>
                    <a:pt x="91" y="64"/>
                    <a:pt x="78" y="67"/>
                  </a:cubicBezTo>
                  <a:lnTo>
                    <a:pt x="7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6A3E8B-42A4-0342-5F26-89C2642CF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" y="1917"/>
              <a:ext cx="241" cy="495"/>
            </a:xfrm>
            <a:custGeom>
              <a:avLst/>
              <a:gdLst>
                <a:gd name="T0" fmla="*/ 3 w 216"/>
                <a:gd name="T1" fmla="*/ 144 h 441"/>
                <a:gd name="T2" fmla="*/ 0 w 216"/>
                <a:gd name="T3" fmla="*/ 9 h 441"/>
                <a:gd name="T4" fmla="*/ 68 w 216"/>
                <a:gd name="T5" fmla="*/ 9 h 441"/>
                <a:gd name="T6" fmla="*/ 71 w 216"/>
                <a:gd name="T7" fmla="*/ 94 h 441"/>
                <a:gd name="T8" fmla="*/ 75 w 216"/>
                <a:gd name="T9" fmla="*/ 94 h 441"/>
                <a:gd name="T10" fmla="*/ 194 w 216"/>
                <a:gd name="T11" fmla="*/ 0 h 441"/>
                <a:gd name="T12" fmla="*/ 216 w 216"/>
                <a:gd name="T13" fmla="*/ 2 h 441"/>
                <a:gd name="T14" fmla="*/ 216 w 216"/>
                <a:gd name="T15" fmla="*/ 76 h 441"/>
                <a:gd name="T16" fmla="*/ 190 w 216"/>
                <a:gd name="T17" fmla="*/ 74 h 441"/>
                <a:gd name="T18" fmla="*/ 85 w 216"/>
                <a:gd name="T19" fmla="*/ 174 h 441"/>
                <a:gd name="T20" fmla="*/ 81 w 216"/>
                <a:gd name="T21" fmla="*/ 211 h 441"/>
                <a:gd name="T22" fmla="*/ 81 w 216"/>
                <a:gd name="T23" fmla="*/ 441 h 441"/>
                <a:gd name="T24" fmla="*/ 3 w 216"/>
                <a:gd name="T25" fmla="*/ 441 h 441"/>
                <a:gd name="T26" fmla="*/ 3 w 216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441">
                  <a:moveTo>
                    <a:pt x="3" y="144"/>
                  </a:moveTo>
                  <a:cubicBezTo>
                    <a:pt x="3" y="93"/>
                    <a:pt x="3" y="50"/>
                    <a:pt x="0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4" y="36"/>
                    <a:pt x="142" y="0"/>
                    <a:pt x="194" y="0"/>
                  </a:cubicBezTo>
                  <a:cubicBezTo>
                    <a:pt x="203" y="0"/>
                    <a:pt x="209" y="1"/>
                    <a:pt x="216" y="2"/>
                  </a:cubicBezTo>
                  <a:cubicBezTo>
                    <a:pt x="216" y="76"/>
                    <a:pt x="216" y="76"/>
                    <a:pt x="216" y="76"/>
                  </a:cubicBezTo>
                  <a:cubicBezTo>
                    <a:pt x="208" y="75"/>
                    <a:pt x="200" y="74"/>
                    <a:pt x="190" y="74"/>
                  </a:cubicBezTo>
                  <a:cubicBezTo>
                    <a:pt x="134" y="74"/>
                    <a:pt x="95" y="116"/>
                    <a:pt x="85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3" y="441"/>
                    <a:pt x="3" y="441"/>
                    <a:pt x="3" y="441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20BFD6D-97D2-5521-73A4-117BFEF990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3" y="1917"/>
              <a:ext cx="472" cy="506"/>
            </a:xfrm>
            <a:custGeom>
              <a:avLst/>
              <a:gdLst>
                <a:gd name="T0" fmla="*/ 422 w 422"/>
                <a:gd name="T1" fmla="*/ 222 h 451"/>
                <a:gd name="T2" fmla="*/ 207 w 422"/>
                <a:gd name="T3" fmla="*/ 451 h 451"/>
                <a:gd name="T4" fmla="*/ 0 w 422"/>
                <a:gd name="T5" fmla="*/ 229 h 451"/>
                <a:gd name="T6" fmla="*/ 214 w 422"/>
                <a:gd name="T7" fmla="*/ 0 h 451"/>
                <a:gd name="T8" fmla="*/ 422 w 422"/>
                <a:gd name="T9" fmla="*/ 222 h 451"/>
                <a:gd name="T10" fmla="*/ 79 w 422"/>
                <a:gd name="T11" fmla="*/ 226 h 451"/>
                <a:gd name="T12" fmla="*/ 210 w 422"/>
                <a:gd name="T13" fmla="*/ 392 h 451"/>
                <a:gd name="T14" fmla="*/ 341 w 422"/>
                <a:gd name="T15" fmla="*/ 224 h 451"/>
                <a:gd name="T16" fmla="*/ 212 w 422"/>
                <a:gd name="T17" fmla="*/ 58 h 451"/>
                <a:gd name="T18" fmla="*/ 79 w 422"/>
                <a:gd name="T19" fmla="*/ 226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2" h="451">
                  <a:moveTo>
                    <a:pt x="422" y="222"/>
                  </a:moveTo>
                  <a:cubicBezTo>
                    <a:pt x="422" y="381"/>
                    <a:pt x="311" y="451"/>
                    <a:pt x="207" y="451"/>
                  </a:cubicBezTo>
                  <a:cubicBezTo>
                    <a:pt x="90" y="451"/>
                    <a:pt x="0" y="365"/>
                    <a:pt x="0" y="229"/>
                  </a:cubicBezTo>
                  <a:cubicBezTo>
                    <a:pt x="0" y="84"/>
                    <a:pt x="94" y="0"/>
                    <a:pt x="214" y="0"/>
                  </a:cubicBezTo>
                  <a:cubicBezTo>
                    <a:pt x="338" y="0"/>
                    <a:pt x="422" y="90"/>
                    <a:pt x="422" y="222"/>
                  </a:cubicBezTo>
                  <a:close/>
                  <a:moveTo>
                    <a:pt x="79" y="226"/>
                  </a:moveTo>
                  <a:cubicBezTo>
                    <a:pt x="79" y="321"/>
                    <a:pt x="134" y="392"/>
                    <a:pt x="210" y="392"/>
                  </a:cubicBezTo>
                  <a:cubicBezTo>
                    <a:pt x="285" y="392"/>
                    <a:pt x="341" y="321"/>
                    <a:pt x="341" y="224"/>
                  </a:cubicBezTo>
                  <a:cubicBezTo>
                    <a:pt x="341" y="151"/>
                    <a:pt x="305" y="58"/>
                    <a:pt x="212" y="58"/>
                  </a:cubicBezTo>
                  <a:cubicBezTo>
                    <a:pt x="119" y="58"/>
                    <a:pt x="79" y="144"/>
                    <a:pt x="7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BA2E10D-674E-CA3A-356C-61AEB01165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40" y="1917"/>
              <a:ext cx="451" cy="703"/>
            </a:xfrm>
            <a:custGeom>
              <a:avLst/>
              <a:gdLst>
                <a:gd name="T0" fmla="*/ 403 w 403"/>
                <a:gd name="T1" fmla="*/ 9 h 627"/>
                <a:gd name="T2" fmla="*/ 400 w 403"/>
                <a:gd name="T3" fmla="*/ 128 h 627"/>
                <a:gd name="T4" fmla="*/ 400 w 403"/>
                <a:gd name="T5" fmla="*/ 379 h 627"/>
                <a:gd name="T6" fmla="*/ 338 w 403"/>
                <a:gd name="T7" fmla="*/ 576 h 627"/>
                <a:gd name="T8" fmla="*/ 181 w 403"/>
                <a:gd name="T9" fmla="*/ 627 h 627"/>
                <a:gd name="T10" fmla="*/ 38 w 403"/>
                <a:gd name="T11" fmla="*/ 592 h 627"/>
                <a:gd name="T12" fmla="*/ 57 w 403"/>
                <a:gd name="T13" fmla="*/ 532 h 627"/>
                <a:gd name="T14" fmla="*/ 184 w 403"/>
                <a:gd name="T15" fmla="*/ 566 h 627"/>
                <a:gd name="T16" fmla="*/ 323 w 403"/>
                <a:gd name="T17" fmla="*/ 415 h 627"/>
                <a:gd name="T18" fmla="*/ 323 w 403"/>
                <a:gd name="T19" fmla="*/ 367 h 627"/>
                <a:gd name="T20" fmla="*/ 321 w 403"/>
                <a:gd name="T21" fmla="*/ 367 h 627"/>
                <a:gd name="T22" fmla="*/ 184 w 403"/>
                <a:gd name="T23" fmla="*/ 439 h 627"/>
                <a:gd name="T24" fmla="*/ 0 w 403"/>
                <a:gd name="T25" fmla="*/ 229 h 627"/>
                <a:gd name="T26" fmla="*/ 195 w 403"/>
                <a:gd name="T27" fmla="*/ 0 h 627"/>
                <a:gd name="T28" fmla="*/ 329 w 403"/>
                <a:gd name="T29" fmla="*/ 75 h 627"/>
                <a:gd name="T30" fmla="*/ 331 w 403"/>
                <a:gd name="T31" fmla="*/ 75 h 627"/>
                <a:gd name="T32" fmla="*/ 335 w 403"/>
                <a:gd name="T33" fmla="*/ 9 h 627"/>
                <a:gd name="T34" fmla="*/ 403 w 403"/>
                <a:gd name="T35" fmla="*/ 9 h 627"/>
                <a:gd name="T36" fmla="*/ 322 w 403"/>
                <a:gd name="T37" fmla="*/ 180 h 627"/>
                <a:gd name="T38" fmla="*/ 318 w 403"/>
                <a:gd name="T39" fmla="*/ 144 h 627"/>
                <a:gd name="T40" fmla="*/ 208 w 403"/>
                <a:gd name="T41" fmla="*/ 61 h 627"/>
                <a:gd name="T42" fmla="*/ 80 w 403"/>
                <a:gd name="T43" fmla="*/ 224 h 627"/>
                <a:gd name="T44" fmla="*/ 207 w 403"/>
                <a:gd name="T45" fmla="*/ 379 h 627"/>
                <a:gd name="T46" fmla="*/ 316 w 403"/>
                <a:gd name="T47" fmla="*/ 299 h 627"/>
                <a:gd name="T48" fmla="*/ 322 w 403"/>
                <a:gd name="T49" fmla="*/ 257 h 627"/>
                <a:gd name="T50" fmla="*/ 322 w 403"/>
                <a:gd name="T51" fmla="*/ 18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" h="627">
                  <a:moveTo>
                    <a:pt x="403" y="9"/>
                  </a:moveTo>
                  <a:cubicBezTo>
                    <a:pt x="402" y="41"/>
                    <a:pt x="400" y="75"/>
                    <a:pt x="400" y="128"/>
                  </a:cubicBezTo>
                  <a:cubicBezTo>
                    <a:pt x="400" y="379"/>
                    <a:pt x="400" y="379"/>
                    <a:pt x="400" y="379"/>
                  </a:cubicBezTo>
                  <a:cubicBezTo>
                    <a:pt x="400" y="478"/>
                    <a:pt x="380" y="538"/>
                    <a:pt x="338" y="576"/>
                  </a:cubicBezTo>
                  <a:cubicBezTo>
                    <a:pt x="296" y="615"/>
                    <a:pt x="236" y="627"/>
                    <a:pt x="181" y="627"/>
                  </a:cubicBezTo>
                  <a:cubicBezTo>
                    <a:pt x="130" y="627"/>
                    <a:pt x="73" y="615"/>
                    <a:pt x="38" y="592"/>
                  </a:cubicBezTo>
                  <a:cubicBezTo>
                    <a:pt x="57" y="532"/>
                    <a:pt x="57" y="532"/>
                    <a:pt x="57" y="532"/>
                  </a:cubicBezTo>
                  <a:cubicBezTo>
                    <a:pt x="86" y="550"/>
                    <a:pt x="130" y="566"/>
                    <a:pt x="184" y="566"/>
                  </a:cubicBezTo>
                  <a:cubicBezTo>
                    <a:pt x="264" y="566"/>
                    <a:pt x="323" y="524"/>
                    <a:pt x="323" y="415"/>
                  </a:cubicBezTo>
                  <a:cubicBezTo>
                    <a:pt x="323" y="367"/>
                    <a:pt x="323" y="367"/>
                    <a:pt x="323" y="367"/>
                  </a:cubicBezTo>
                  <a:cubicBezTo>
                    <a:pt x="321" y="367"/>
                    <a:pt x="321" y="367"/>
                    <a:pt x="321" y="367"/>
                  </a:cubicBezTo>
                  <a:cubicBezTo>
                    <a:pt x="297" y="407"/>
                    <a:pt x="251" y="439"/>
                    <a:pt x="184" y="439"/>
                  </a:cubicBezTo>
                  <a:cubicBezTo>
                    <a:pt x="77" y="439"/>
                    <a:pt x="0" y="348"/>
                    <a:pt x="0" y="229"/>
                  </a:cubicBezTo>
                  <a:cubicBezTo>
                    <a:pt x="0" y="83"/>
                    <a:pt x="96" y="0"/>
                    <a:pt x="195" y="0"/>
                  </a:cubicBezTo>
                  <a:cubicBezTo>
                    <a:pt x="270" y="0"/>
                    <a:pt x="311" y="39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5" y="9"/>
                    <a:pt x="335" y="9"/>
                    <a:pt x="335" y="9"/>
                  </a:cubicBezTo>
                  <a:lnTo>
                    <a:pt x="403" y="9"/>
                  </a:lnTo>
                  <a:close/>
                  <a:moveTo>
                    <a:pt x="322" y="180"/>
                  </a:moveTo>
                  <a:cubicBezTo>
                    <a:pt x="322" y="166"/>
                    <a:pt x="321" y="155"/>
                    <a:pt x="318" y="144"/>
                  </a:cubicBezTo>
                  <a:cubicBezTo>
                    <a:pt x="303" y="99"/>
                    <a:pt x="265" y="61"/>
                    <a:pt x="208" y="61"/>
                  </a:cubicBezTo>
                  <a:cubicBezTo>
                    <a:pt x="133" y="61"/>
                    <a:pt x="80" y="124"/>
                    <a:pt x="80" y="224"/>
                  </a:cubicBezTo>
                  <a:cubicBezTo>
                    <a:pt x="80" y="309"/>
                    <a:pt x="122" y="379"/>
                    <a:pt x="207" y="379"/>
                  </a:cubicBezTo>
                  <a:cubicBezTo>
                    <a:pt x="255" y="379"/>
                    <a:pt x="299" y="349"/>
                    <a:pt x="316" y="299"/>
                  </a:cubicBezTo>
                  <a:cubicBezTo>
                    <a:pt x="320" y="286"/>
                    <a:pt x="322" y="271"/>
                    <a:pt x="322" y="257"/>
                  </a:cubicBezTo>
                  <a:lnTo>
                    <a:pt x="32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FFCF36E-12A9-5117-123D-A8509B493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3" y="1917"/>
              <a:ext cx="242" cy="495"/>
            </a:xfrm>
            <a:custGeom>
              <a:avLst/>
              <a:gdLst>
                <a:gd name="T0" fmla="*/ 4 w 217"/>
                <a:gd name="T1" fmla="*/ 144 h 441"/>
                <a:gd name="T2" fmla="*/ 0 w 217"/>
                <a:gd name="T3" fmla="*/ 9 h 441"/>
                <a:gd name="T4" fmla="*/ 69 w 217"/>
                <a:gd name="T5" fmla="*/ 9 h 441"/>
                <a:gd name="T6" fmla="*/ 71 w 217"/>
                <a:gd name="T7" fmla="*/ 94 h 441"/>
                <a:gd name="T8" fmla="*/ 75 w 217"/>
                <a:gd name="T9" fmla="*/ 94 h 441"/>
                <a:gd name="T10" fmla="*/ 194 w 217"/>
                <a:gd name="T11" fmla="*/ 0 h 441"/>
                <a:gd name="T12" fmla="*/ 217 w 217"/>
                <a:gd name="T13" fmla="*/ 2 h 441"/>
                <a:gd name="T14" fmla="*/ 217 w 217"/>
                <a:gd name="T15" fmla="*/ 76 h 441"/>
                <a:gd name="T16" fmla="*/ 190 w 217"/>
                <a:gd name="T17" fmla="*/ 74 h 441"/>
                <a:gd name="T18" fmla="*/ 85 w 217"/>
                <a:gd name="T19" fmla="*/ 174 h 441"/>
                <a:gd name="T20" fmla="*/ 81 w 217"/>
                <a:gd name="T21" fmla="*/ 211 h 441"/>
                <a:gd name="T22" fmla="*/ 81 w 217"/>
                <a:gd name="T23" fmla="*/ 441 h 441"/>
                <a:gd name="T24" fmla="*/ 4 w 217"/>
                <a:gd name="T25" fmla="*/ 441 h 441"/>
                <a:gd name="T26" fmla="*/ 4 w 217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441">
                  <a:moveTo>
                    <a:pt x="4" y="144"/>
                  </a:moveTo>
                  <a:cubicBezTo>
                    <a:pt x="4" y="93"/>
                    <a:pt x="3" y="50"/>
                    <a:pt x="0" y="9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5" y="36"/>
                    <a:pt x="142" y="0"/>
                    <a:pt x="194" y="0"/>
                  </a:cubicBezTo>
                  <a:cubicBezTo>
                    <a:pt x="203" y="0"/>
                    <a:pt x="210" y="1"/>
                    <a:pt x="217" y="2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09" y="75"/>
                    <a:pt x="201" y="74"/>
                    <a:pt x="190" y="74"/>
                  </a:cubicBezTo>
                  <a:cubicBezTo>
                    <a:pt x="135" y="74"/>
                    <a:pt x="95" y="116"/>
                    <a:pt x="85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4" y="441"/>
                    <a:pt x="4" y="441"/>
                    <a:pt x="4" y="441"/>
                  </a:cubicBezTo>
                  <a:lnTo>
                    <a:pt x="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C7A9631-A1B7-0EF2-D8EA-DCB3522CBD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8" y="1917"/>
              <a:ext cx="426" cy="505"/>
            </a:xfrm>
            <a:custGeom>
              <a:avLst/>
              <a:gdLst>
                <a:gd name="T0" fmla="*/ 75 w 381"/>
                <a:gd name="T1" fmla="*/ 239 h 450"/>
                <a:gd name="T2" fmla="*/ 223 w 381"/>
                <a:gd name="T3" fmla="*/ 389 h 450"/>
                <a:gd name="T4" fmla="*/ 342 w 381"/>
                <a:gd name="T5" fmla="*/ 367 h 450"/>
                <a:gd name="T6" fmla="*/ 356 w 381"/>
                <a:gd name="T7" fmla="*/ 423 h 450"/>
                <a:gd name="T8" fmla="*/ 212 w 381"/>
                <a:gd name="T9" fmla="*/ 450 h 450"/>
                <a:gd name="T10" fmla="*/ 0 w 381"/>
                <a:gd name="T11" fmla="*/ 232 h 450"/>
                <a:gd name="T12" fmla="*/ 202 w 381"/>
                <a:gd name="T13" fmla="*/ 0 h 450"/>
                <a:gd name="T14" fmla="*/ 381 w 381"/>
                <a:gd name="T15" fmla="*/ 203 h 450"/>
                <a:gd name="T16" fmla="*/ 378 w 381"/>
                <a:gd name="T17" fmla="*/ 239 h 450"/>
                <a:gd name="T18" fmla="*/ 75 w 381"/>
                <a:gd name="T19" fmla="*/ 239 h 450"/>
                <a:gd name="T20" fmla="*/ 305 w 381"/>
                <a:gd name="T21" fmla="*/ 183 h 450"/>
                <a:gd name="T22" fmla="*/ 196 w 381"/>
                <a:gd name="T23" fmla="*/ 56 h 450"/>
                <a:gd name="T24" fmla="*/ 76 w 381"/>
                <a:gd name="T25" fmla="*/ 183 h 450"/>
                <a:gd name="T26" fmla="*/ 305 w 381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1" h="450">
                  <a:moveTo>
                    <a:pt x="75" y="239"/>
                  </a:moveTo>
                  <a:cubicBezTo>
                    <a:pt x="77" y="346"/>
                    <a:pt x="144" y="389"/>
                    <a:pt x="223" y="389"/>
                  </a:cubicBezTo>
                  <a:cubicBezTo>
                    <a:pt x="279" y="389"/>
                    <a:pt x="313" y="379"/>
                    <a:pt x="342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8" y="436"/>
                    <a:pt x="281" y="450"/>
                    <a:pt x="212" y="450"/>
                  </a:cubicBezTo>
                  <a:cubicBezTo>
                    <a:pt x="79" y="450"/>
                    <a:pt x="0" y="363"/>
                    <a:pt x="0" y="232"/>
                  </a:cubicBezTo>
                  <a:cubicBezTo>
                    <a:pt x="0" y="102"/>
                    <a:pt x="77" y="0"/>
                    <a:pt x="202" y="0"/>
                  </a:cubicBezTo>
                  <a:cubicBezTo>
                    <a:pt x="343" y="0"/>
                    <a:pt x="381" y="124"/>
                    <a:pt x="381" y="203"/>
                  </a:cubicBezTo>
                  <a:cubicBezTo>
                    <a:pt x="381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4" y="56"/>
                    <a:pt x="196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85A5169D-8C40-48A7-A26C-A047D9A879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1917"/>
              <a:ext cx="315" cy="505"/>
            </a:xfrm>
            <a:custGeom>
              <a:avLst/>
              <a:gdLst>
                <a:gd name="T0" fmla="*/ 19 w 282"/>
                <a:gd name="T1" fmla="*/ 361 h 450"/>
                <a:gd name="T2" fmla="*/ 123 w 282"/>
                <a:gd name="T3" fmla="*/ 392 h 450"/>
                <a:gd name="T4" fmla="*/ 206 w 282"/>
                <a:gd name="T5" fmla="*/ 328 h 450"/>
                <a:gd name="T6" fmla="*/ 126 w 282"/>
                <a:gd name="T7" fmla="*/ 248 h 450"/>
                <a:gd name="T8" fmla="*/ 12 w 282"/>
                <a:gd name="T9" fmla="*/ 126 h 450"/>
                <a:gd name="T10" fmla="*/ 161 w 282"/>
                <a:gd name="T11" fmla="*/ 0 h 450"/>
                <a:gd name="T12" fmla="*/ 267 w 282"/>
                <a:gd name="T13" fmla="*/ 26 h 450"/>
                <a:gd name="T14" fmla="*/ 247 w 282"/>
                <a:gd name="T15" fmla="*/ 83 h 450"/>
                <a:gd name="T16" fmla="*/ 159 w 282"/>
                <a:gd name="T17" fmla="*/ 58 h 450"/>
                <a:gd name="T18" fmla="*/ 87 w 282"/>
                <a:gd name="T19" fmla="*/ 117 h 450"/>
                <a:gd name="T20" fmla="*/ 169 w 282"/>
                <a:gd name="T21" fmla="*/ 190 h 450"/>
                <a:gd name="T22" fmla="*/ 282 w 282"/>
                <a:gd name="T23" fmla="*/ 321 h 450"/>
                <a:gd name="T24" fmla="*/ 121 w 282"/>
                <a:gd name="T25" fmla="*/ 450 h 450"/>
                <a:gd name="T26" fmla="*/ 0 w 282"/>
                <a:gd name="T27" fmla="*/ 420 h 450"/>
                <a:gd name="T28" fmla="*/ 19 w 282"/>
                <a:gd name="T29" fmla="*/ 36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450">
                  <a:moveTo>
                    <a:pt x="19" y="361"/>
                  </a:moveTo>
                  <a:cubicBezTo>
                    <a:pt x="42" y="376"/>
                    <a:pt x="83" y="392"/>
                    <a:pt x="123" y="392"/>
                  </a:cubicBezTo>
                  <a:cubicBezTo>
                    <a:pt x="180" y="392"/>
                    <a:pt x="206" y="363"/>
                    <a:pt x="206" y="328"/>
                  </a:cubicBezTo>
                  <a:cubicBezTo>
                    <a:pt x="206" y="290"/>
                    <a:pt x="184" y="270"/>
                    <a:pt x="126" y="248"/>
                  </a:cubicBezTo>
                  <a:cubicBezTo>
                    <a:pt x="49" y="221"/>
                    <a:pt x="12" y="178"/>
                    <a:pt x="12" y="126"/>
                  </a:cubicBezTo>
                  <a:cubicBezTo>
                    <a:pt x="12" y="57"/>
                    <a:pt x="68" y="0"/>
                    <a:pt x="161" y="0"/>
                  </a:cubicBezTo>
                  <a:cubicBezTo>
                    <a:pt x="205" y="0"/>
                    <a:pt x="243" y="12"/>
                    <a:pt x="267" y="26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31" y="73"/>
                    <a:pt x="199" y="58"/>
                    <a:pt x="159" y="58"/>
                  </a:cubicBezTo>
                  <a:cubicBezTo>
                    <a:pt x="113" y="58"/>
                    <a:pt x="87" y="85"/>
                    <a:pt x="87" y="117"/>
                  </a:cubicBezTo>
                  <a:cubicBezTo>
                    <a:pt x="87" y="153"/>
                    <a:pt x="113" y="169"/>
                    <a:pt x="169" y="190"/>
                  </a:cubicBezTo>
                  <a:cubicBezTo>
                    <a:pt x="244" y="219"/>
                    <a:pt x="282" y="256"/>
                    <a:pt x="282" y="321"/>
                  </a:cubicBezTo>
                  <a:cubicBezTo>
                    <a:pt x="282" y="396"/>
                    <a:pt x="223" y="450"/>
                    <a:pt x="121" y="450"/>
                  </a:cubicBezTo>
                  <a:cubicBezTo>
                    <a:pt x="74" y="450"/>
                    <a:pt x="30" y="438"/>
                    <a:pt x="0" y="420"/>
                  </a:cubicBezTo>
                  <a:lnTo>
                    <a:pt x="19" y="3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7E264D-5B6E-7C0F-CB2E-2F23991E3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04" y="1917"/>
              <a:ext cx="315" cy="505"/>
            </a:xfrm>
            <a:custGeom>
              <a:avLst/>
              <a:gdLst>
                <a:gd name="T0" fmla="*/ 19 w 282"/>
                <a:gd name="T1" fmla="*/ 361 h 450"/>
                <a:gd name="T2" fmla="*/ 123 w 282"/>
                <a:gd name="T3" fmla="*/ 392 h 450"/>
                <a:gd name="T4" fmla="*/ 207 w 282"/>
                <a:gd name="T5" fmla="*/ 328 h 450"/>
                <a:gd name="T6" fmla="*/ 126 w 282"/>
                <a:gd name="T7" fmla="*/ 248 h 450"/>
                <a:gd name="T8" fmla="*/ 12 w 282"/>
                <a:gd name="T9" fmla="*/ 126 h 450"/>
                <a:gd name="T10" fmla="*/ 161 w 282"/>
                <a:gd name="T11" fmla="*/ 0 h 450"/>
                <a:gd name="T12" fmla="*/ 267 w 282"/>
                <a:gd name="T13" fmla="*/ 26 h 450"/>
                <a:gd name="T14" fmla="*/ 248 w 282"/>
                <a:gd name="T15" fmla="*/ 83 h 450"/>
                <a:gd name="T16" fmla="*/ 159 w 282"/>
                <a:gd name="T17" fmla="*/ 58 h 450"/>
                <a:gd name="T18" fmla="*/ 87 w 282"/>
                <a:gd name="T19" fmla="*/ 117 h 450"/>
                <a:gd name="T20" fmla="*/ 169 w 282"/>
                <a:gd name="T21" fmla="*/ 190 h 450"/>
                <a:gd name="T22" fmla="*/ 282 w 282"/>
                <a:gd name="T23" fmla="*/ 321 h 450"/>
                <a:gd name="T24" fmla="*/ 121 w 282"/>
                <a:gd name="T25" fmla="*/ 450 h 450"/>
                <a:gd name="T26" fmla="*/ 0 w 282"/>
                <a:gd name="T27" fmla="*/ 420 h 450"/>
                <a:gd name="T28" fmla="*/ 19 w 282"/>
                <a:gd name="T29" fmla="*/ 36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450">
                  <a:moveTo>
                    <a:pt x="19" y="361"/>
                  </a:moveTo>
                  <a:cubicBezTo>
                    <a:pt x="42" y="376"/>
                    <a:pt x="83" y="392"/>
                    <a:pt x="123" y="392"/>
                  </a:cubicBezTo>
                  <a:cubicBezTo>
                    <a:pt x="180" y="392"/>
                    <a:pt x="207" y="363"/>
                    <a:pt x="207" y="328"/>
                  </a:cubicBezTo>
                  <a:cubicBezTo>
                    <a:pt x="207" y="290"/>
                    <a:pt x="184" y="270"/>
                    <a:pt x="126" y="248"/>
                  </a:cubicBezTo>
                  <a:cubicBezTo>
                    <a:pt x="49" y="221"/>
                    <a:pt x="12" y="178"/>
                    <a:pt x="12" y="126"/>
                  </a:cubicBezTo>
                  <a:cubicBezTo>
                    <a:pt x="12" y="57"/>
                    <a:pt x="68" y="0"/>
                    <a:pt x="161" y="0"/>
                  </a:cubicBezTo>
                  <a:cubicBezTo>
                    <a:pt x="205" y="0"/>
                    <a:pt x="243" y="12"/>
                    <a:pt x="267" y="26"/>
                  </a:cubicBezTo>
                  <a:cubicBezTo>
                    <a:pt x="248" y="83"/>
                    <a:pt x="248" y="83"/>
                    <a:pt x="248" y="83"/>
                  </a:cubicBezTo>
                  <a:cubicBezTo>
                    <a:pt x="231" y="73"/>
                    <a:pt x="199" y="58"/>
                    <a:pt x="159" y="58"/>
                  </a:cubicBezTo>
                  <a:cubicBezTo>
                    <a:pt x="113" y="58"/>
                    <a:pt x="87" y="85"/>
                    <a:pt x="87" y="117"/>
                  </a:cubicBezTo>
                  <a:cubicBezTo>
                    <a:pt x="87" y="153"/>
                    <a:pt x="113" y="169"/>
                    <a:pt x="169" y="190"/>
                  </a:cubicBezTo>
                  <a:cubicBezTo>
                    <a:pt x="244" y="219"/>
                    <a:pt x="282" y="256"/>
                    <a:pt x="282" y="321"/>
                  </a:cubicBezTo>
                  <a:cubicBezTo>
                    <a:pt x="282" y="396"/>
                    <a:pt x="223" y="450"/>
                    <a:pt x="121" y="450"/>
                  </a:cubicBezTo>
                  <a:cubicBezTo>
                    <a:pt x="74" y="450"/>
                    <a:pt x="30" y="438"/>
                    <a:pt x="0" y="420"/>
                  </a:cubicBezTo>
                  <a:lnTo>
                    <a:pt x="19" y="3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FE08D25-D917-6841-DA36-AAA1E9C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1" y="2296"/>
              <a:ext cx="118" cy="127"/>
            </a:xfrm>
            <a:custGeom>
              <a:avLst/>
              <a:gdLst>
                <a:gd name="T0" fmla="*/ 0 w 106"/>
                <a:gd name="T1" fmla="*/ 57 h 113"/>
                <a:gd name="T2" fmla="*/ 53 w 106"/>
                <a:gd name="T3" fmla="*/ 0 h 113"/>
                <a:gd name="T4" fmla="*/ 106 w 106"/>
                <a:gd name="T5" fmla="*/ 57 h 113"/>
                <a:gd name="T6" fmla="*/ 52 w 106"/>
                <a:gd name="T7" fmla="*/ 113 h 113"/>
                <a:gd name="T8" fmla="*/ 0 w 106"/>
                <a:gd name="T9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0" y="57"/>
                  </a:moveTo>
                  <a:cubicBezTo>
                    <a:pt x="0" y="24"/>
                    <a:pt x="22" y="0"/>
                    <a:pt x="53" y="0"/>
                  </a:cubicBezTo>
                  <a:cubicBezTo>
                    <a:pt x="84" y="0"/>
                    <a:pt x="106" y="24"/>
                    <a:pt x="106" y="57"/>
                  </a:cubicBezTo>
                  <a:cubicBezTo>
                    <a:pt x="106" y="89"/>
                    <a:pt x="85" y="113"/>
                    <a:pt x="52" y="113"/>
                  </a:cubicBezTo>
                  <a:cubicBezTo>
                    <a:pt x="21" y="113"/>
                    <a:pt x="0" y="89"/>
                    <a:pt x="0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3721D01E-D1D3-E2D0-9578-6779E16B13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4" y="1738"/>
              <a:ext cx="498" cy="674"/>
            </a:xfrm>
            <a:custGeom>
              <a:avLst/>
              <a:gdLst>
                <a:gd name="T0" fmla="*/ 205 w 498"/>
                <a:gd name="T1" fmla="*/ 74 h 674"/>
                <a:gd name="T2" fmla="*/ 0 w 498"/>
                <a:gd name="T3" fmla="*/ 74 h 674"/>
                <a:gd name="T4" fmla="*/ 0 w 498"/>
                <a:gd name="T5" fmla="*/ 0 h 674"/>
                <a:gd name="T6" fmla="*/ 498 w 498"/>
                <a:gd name="T7" fmla="*/ 0 h 674"/>
                <a:gd name="T8" fmla="*/ 498 w 498"/>
                <a:gd name="T9" fmla="*/ 74 h 674"/>
                <a:gd name="T10" fmla="*/ 293 w 498"/>
                <a:gd name="T11" fmla="*/ 74 h 674"/>
                <a:gd name="T12" fmla="*/ 293 w 498"/>
                <a:gd name="T13" fmla="*/ 674 h 674"/>
                <a:gd name="T14" fmla="*/ 205 w 498"/>
                <a:gd name="T15" fmla="*/ 674 h 674"/>
                <a:gd name="T16" fmla="*/ 205 w 498"/>
                <a:gd name="T17" fmla="*/ 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8" h="674">
                  <a:moveTo>
                    <a:pt x="205" y="74"/>
                  </a:moveTo>
                  <a:lnTo>
                    <a:pt x="0" y="74"/>
                  </a:lnTo>
                  <a:lnTo>
                    <a:pt x="0" y="0"/>
                  </a:lnTo>
                  <a:lnTo>
                    <a:pt x="498" y="0"/>
                  </a:lnTo>
                  <a:lnTo>
                    <a:pt x="498" y="74"/>
                  </a:lnTo>
                  <a:lnTo>
                    <a:pt x="293" y="74"/>
                  </a:lnTo>
                  <a:lnTo>
                    <a:pt x="293" y="674"/>
                  </a:lnTo>
                  <a:lnTo>
                    <a:pt x="205" y="674"/>
                  </a:lnTo>
                  <a:lnTo>
                    <a:pt x="20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96CFC74-C945-2468-3AD7-482362758C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88" y="1917"/>
              <a:ext cx="472" cy="506"/>
            </a:xfrm>
            <a:custGeom>
              <a:avLst/>
              <a:gdLst>
                <a:gd name="T0" fmla="*/ 422 w 422"/>
                <a:gd name="T1" fmla="*/ 222 h 451"/>
                <a:gd name="T2" fmla="*/ 207 w 422"/>
                <a:gd name="T3" fmla="*/ 451 h 451"/>
                <a:gd name="T4" fmla="*/ 0 w 422"/>
                <a:gd name="T5" fmla="*/ 229 h 451"/>
                <a:gd name="T6" fmla="*/ 214 w 422"/>
                <a:gd name="T7" fmla="*/ 0 h 451"/>
                <a:gd name="T8" fmla="*/ 422 w 422"/>
                <a:gd name="T9" fmla="*/ 222 h 451"/>
                <a:gd name="T10" fmla="*/ 79 w 422"/>
                <a:gd name="T11" fmla="*/ 226 h 451"/>
                <a:gd name="T12" fmla="*/ 210 w 422"/>
                <a:gd name="T13" fmla="*/ 392 h 451"/>
                <a:gd name="T14" fmla="*/ 341 w 422"/>
                <a:gd name="T15" fmla="*/ 224 h 451"/>
                <a:gd name="T16" fmla="*/ 212 w 422"/>
                <a:gd name="T17" fmla="*/ 58 h 451"/>
                <a:gd name="T18" fmla="*/ 79 w 422"/>
                <a:gd name="T19" fmla="*/ 226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2" h="451">
                  <a:moveTo>
                    <a:pt x="422" y="222"/>
                  </a:moveTo>
                  <a:cubicBezTo>
                    <a:pt x="422" y="381"/>
                    <a:pt x="311" y="451"/>
                    <a:pt x="207" y="451"/>
                  </a:cubicBezTo>
                  <a:cubicBezTo>
                    <a:pt x="90" y="451"/>
                    <a:pt x="0" y="365"/>
                    <a:pt x="0" y="229"/>
                  </a:cubicBezTo>
                  <a:cubicBezTo>
                    <a:pt x="0" y="84"/>
                    <a:pt x="94" y="0"/>
                    <a:pt x="214" y="0"/>
                  </a:cubicBezTo>
                  <a:cubicBezTo>
                    <a:pt x="338" y="0"/>
                    <a:pt x="422" y="90"/>
                    <a:pt x="422" y="222"/>
                  </a:cubicBezTo>
                  <a:close/>
                  <a:moveTo>
                    <a:pt x="79" y="226"/>
                  </a:moveTo>
                  <a:cubicBezTo>
                    <a:pt x="79" y="321"/>
                    <a:pt x="134" y="392"/>
                    <a:pt x="210" y="392"/>
                  </a:cubicBezTo>
                  <a:cubicBezTo>
                    <a:pt x="285" y="392"/>
                    <a:pt x="341" y="321"/>
                    <a:pt x="341" y="224"/>
                  </a:cubicBezTo>
                  <a:cubicBezTo>
                    <a:pt x="341" y="151"/>
                    <a:pt x="305" y="58"/>
                    <a:pt x="212" y="58"/>
                  </a:cubicBezTo>
                  <a:cubicBezTo>
                    <a:pt x="119" y="58"/>
                    <a:pt x="79" y="144"/>
                    <a:pt x="7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733A49E6-F20E-1AEC-CBF6-8692869FC9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35" y="1917"/>
              <a:ext cx="451" cy="703"/>
            </a:xfrm>
            <a:custGeom>
              <a:avLst/>
              <a:gdLst>
                <a:gd name="T0" fmla="*/ 403 w 403"/>
                <a:gd name="T1" fmla="*/ 9 h 627"/>
                <a:gd name="T2" fmla="*/ 400 w 403"/>
                <a:gd name="T3" fmla="*/ 128 h 627"/>
                <a:gd name="T4" fmla="*/ 400 w 403"/>
                <a:gd name="T5" fmla="*/ 379 h 627"/>
                <a:gd name="T6" fmla="*/ 338 w 403"/>
                <a:gd name="T7" fmla="*/ 576 h 627"/>
                <a:gd name="T8" fmla="*/ 181 w 403"/>
                <a:gd name="T9" fmla="*/ 627 h 627"/>
                <a:gd name="T10" fmla="*/ 38 w 403"/>
                <a:gd name="T11" fmla="*/ 592 h 627"/>
                <a:gd name="T12" fmla="*/ 57 w 403"/>
                <a:gd name="T13" fmla="*/ 532 h 627"/>
                <a:gd name="T14" fmla="*/ 184 w 403"/>
                <a:gd name="T15" fmla="*/ 566 h 627"/>
                <a:gd name="T16" fmla="*/ 323 w 403"/>
                <a:gd name="T17" fmla="*/ 415 h 627"/>
                <a:gd name="T18" fmla="*/ 323 w 403"/>
                <a:gd name="T19" fmla="*/ 367 h 627"/>
                <a:gd name="T20" fmla="*/ 321 w 403"/>
                <a:gd name="T21" fmla="*/ 367 h 627"/>
                <a:gd name="T22" fmla="*/ 184 w 403"/>
                <a:gd name="T23" fmla="*/ 439 h 627"/>
                <a:gd name="T24" fmla="*/ 0 w 403"/>
                <a:gd name="T25" fmla="*/ 229 h 627"/>
                <a:gd name="T26" fmla="*/ 195 w 403"/>
                <a:gd name="T27" fmla="*/ 0 h 627"/>
                <a:gd name="T28" fmla="*/ 329 w 403"/>
                <a:gd name="T29" fmla="*/ 75 h 627"/>
                <a:gd name="T30" fmla="*/ 331 w 403"/>
                <a:gd name="T31" fmla="*/ 75 h 627"/>
                <a:gd name="T32" fmla="*/ 335 w 403"/>
                <a:gd name="T33" fmla="*/ 9 h 627"/>
                <a:gd name="T34" fmla="*/ 403 w 403"/>
                <a:gd name="T35" fmla="*/ 9 h 627"/>
                <a:gd name="T36" fmla="*/ 322 w 403"/>
                <a:gd name="T37" fmla="*/ 180 h 627"/>
                <a:gd name="T38" fmla="*/ 318 w 403"/>
                <a:gd name="T39" fmla="*/ 144 h 627"/>
                <a:gd name="T40" fmla="*/ 208 w 403"/>
                <a:gd name="T41" fmla="*/ 61 h 627"/>
                <a:gd name="T42" fmla="*/ 80 w 403"/>
                <a:gd name="T43" fmla="*/ 224 h 627"/>
                <a:gd name="T44" fmla="*/ 207 w 403"/>
                <a:gd name="T45" fmla="*/ 379 h 627"/>
                <a:gd name="T46" fmla="*/ 316 w 403"/>
                <a:gd name="T47" fmla="*/ 299 h 627"/>
                <a:gd name="T48" fmla="*/ 322 w 403"/>
                <a:gd name="T49" fmla="*/ 257 h 627"/>
                <a:gd name="T50" fmla="*/ 322 w 403"/>
                <a:gd name="T51" fmla="*/ 18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" h="627">
                  <a:moveTo>
                    <a:pt x="403" y="9"/>
                  </a:moveTo>
                  <a:cubicBezTo>
                    <a:pt x="402" y="41"/>
                    <a:pt x="400" y="75"/>
                    <a:pt x="400" y="128"/>
                  </a:cubicBezTo>
                  <a:cubicBezTo>
                    <a:pt x="400" y="379"/>
                    <a:pt x="400" y="379"/>
                    <a:pt x="400" y="379"/>
                  </a:cubicBezTo>
                  <a:cubicBezTo>
                    <a:pt x="400" y="478"/>
                    <a:pt x="380" y="538"/>
                    <a:pt x="338" y="576"/>
                  </a:cubicBezTo>
                  <a:cubicBezTo>
                    <a:pt x="296" y="615"/>
                    <a:pt x="236" y="627"/>
                    <a:pt x="181" y="627"/>
                  </a:cubicBezTo>
                  <a:cubicBezTo>
                    <a:pt x="130" y="627"/>
                    <a:pt x="73" y="615"/>
                    <a:pt x="38" y="592"/>
                  </a:cubicBezTo>
                  <a:cubicBezTo>
                    <a:pt x="57" y="532"/>
                    <a:pt x="57" y="532"/>
                    <a:pt x="57" y="532"/>
                  </a:cubicBezTo>
                  <a:cubicBezTo>
                    <a:pt x="86" y="550"/>
                    <a:pt x="131" y="566"/>
                    <a:pt x="184" y="566"/>
                  </a:cubicBezTo>
                  <a:cubicBezTo>
                    <a:pt x="264" y="566"/>
                    <a:pt x="323" y="524"/>
                    <a:pt x="323" y="415"/>
                  </a:cubicBezTo>
                  <a:cubicBezTo>
                    <a:pt x="323" y="367"/>
                    <a:pt x="323" y="367"/>
                    <a:pt x="323" y="367"/>
                  </a:cubicBezTo>
                  <a:cubicBezTo>
                    <a:pt x="321" y="367"/>
                    <a:pt x="321" y="367"/>
                    <a:pt x="321" y="367"/>
                  </a:cubicBezTo>
                  <a:cubicBezTo>
                    <a:pt x="297" y="407"/>
                    <a:pt x="251" y="439"/>
                    <a:pt x="184" y="439"/>
                  </a:cubicBezTo>
                  <a:cubicBezTo>
                    <a:pt x="77" y="439"/>
                    <a:pt x="0" y="348"/>
                    <a:pt x="0" y="229"/>
                  </a:cubicBezTo>
                  <a:cubicBezTo>
                    <a:pt x="0" y="83"/>
                    <a:pt x="96" y="0"/>
                    <a:pt x="195" y="0"/>
                  </a:cubicBezTo>
                  <a:cubicBezTo>
                    <a:pt x="270" y="0"/>
                    <a:pt x="311" y="39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5" y="9"/>
                    <a:pt x="335" y="9"/>
                    <a:pt x="335" y="9"/>
                  </a:cubicBezTo>
                  <a:lnTo>
                    <a:pt x="403" y="9"/>
                  </a:lnTo>
                  <a:close/>
                  <a:moveTo>
                    <a:pt x="322" y="180"/>
                  </a:moveTo>
                  <a:cubicBezTo>
                    <a:pt x="322" y="166"/>
                    <a:pt x="321" y="155"/>
                    <a:pt x="318" y="144"/>
                  </a:cubicBezTo>
                  <a:cubicBezTo>
                    <a:pt x="304" y="99"/>
                    <a:pt x="265" y="61"/>
                    <a:pt x="208" y="61"/>
                  </a:cubicBezTo>
                  <a:cubicBezTo>
                    <a:pt x="133" y="61"/>
                    <a:pt x="80" y="124"/>
                    <a:pt x="80" y="224"/>
                  </a:cubicBezTo>
                  <a:cubicBezTo>
                    <a:pt x="80" y="309"/>
                    <a:pt x="123" y="379"/>
                    <a:pt x="207" y="379"/>
                  </a:cubicBezTo>
                  <a:cubicBezTo>
                    <a:pt x="255" y="379"/>
                    <a:pt x="299" y="349"/>
                    <a:pt x="316" y="299"/>
                  </a:cubicBezTo>
                  <a:cubicBezTo>
                    <a:pt x="320" y="286"/>
                    <a:pt x="322" y="271"/>
                    <a:pt x="322" y="257"/>
                  </a:cubicBezTo>
                  <a:lnTo>
                    <a:pt x="32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AAA2DB2C-C07B-B0FE-7528-816853EFBC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3" y="1917"/>
              <a:ext cx="425" cy="505"/>
            </a:xfrm>
            <a:custGeom>
              <a:avLst/>
              <a:gdLst>
                <a:gd name="T0" fmla="*/ 75 w 380"/>
                <a:gd name="T1" fmla="*/ 239 h 450"/>
                <a:gd name="T2" fmla="*/ 223 w 380"/>
                <a:gd name="T3" fmla="*/ 389 h 450"/>
                <a:gd name="T4" fmla="*/ 342 w 380"/>
                <a:gd name="T5" fmla="*/ 367 h 450"/>
                <a:gd name="T6" fmla="*/ 356 w 380"/>
                <a:gd name="T7" fmla="*/ 423 h 450"/>
                <a:gd name="T8" fmla="*/ 212 w 380"/>
                <a:gd name="T9" fmla="*/ 450 h 450"/>
                <a:gd name="T10" fmla="*/ 0 w 380"/>
                <a:gd name="T11" fmla="*/ 232 h 450"/>
                <a:gd name="T12" fmla="*/ 202 w 380"/>
                <a:gd name="T13" fmla="*/ 0 h 450"/>
                <a:gd name="T14" fmla="*/ 380 w 380"/>
                <a:gd name="T15" fmla="*/ 203 h 450"/>
                <a:gd name="T16" fmla="*/ 378 w 380"/>
                <a:gd name="T17" fmla="*/ 239 h 450"/>
                <a:gd name="T18" fmla="*/ 75 w 380"/>
                <a:gd name="T19" fmla="*/ 239 h 450"/>
                <a:gd name="T20" fmla="*/ 305 w 380"/>
                <a:gd name="T21" fmla="*/ 183 h 450"/>
                <a:gd name="T22" fmla="*/ 196 w 380"/>
                <a:gd name="T23" fmla="*/ 56 h 450"/>
                <a:gd name="T24" fmla="*/ 76 w 380"/>
                <a:gd name="T25" fmla="*/ 183 h 450"/>
                <a:gd name="T26" fmla="*/ 305 w 380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0" h="450">
                  <a:moveTo>
                    <a:pt x="75" y="239"/>
                  </a:moveTo>
                  <a:cubicBezTo>
                    <a:pt x="76" y="346"/>
                    <a:pt x="144" y="389"/>
                    <a:pt x="223" y="389"/>
                  </a:cubicBezTo>
                  <a:cubicBezTo>
                    <a:pt x="279" y="389"/>
                    <a:pt x="313" y="379"/>
                    <a:pt x="342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8" y="436"/>
                    <a:pt x="281" y="450"/>
                    <a:pt x="212" y="450"/>
                  </a:cubicBezTo>
                  <a:cubicBezTo>
                    <a:pt x="79" y="450"/>
                    <a:pt x="0" y="363"/>
                    <a:pt x="0" y="232"/>
                  </a:cubicBezTo>
                  <a:cubicBezTo>
                    <a:pt x="0" y="102"/>
                    <a:pt x="76" y="0"/>
                    <a:pt x="202" y="0"/>
                  </a:cubicBezTo>
                  <a:cubicBezTo>
                    <a:pt x="343" y="0"/>
                    <a:pt x="380" y="124"/>
                    <a:pt x="380" y="203"/>
                  </a:cubicBezTo>
                  <a:cubicBezTo>
                    <a:pt x="380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4" y="56"/>
                    <a:pt x="196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BC95C780-0034-13F6-B928-B0052DEAA7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3" y="1790"/>
              <a:ext cx="286" cy="632"/>
            </a:xfrm>
            <a:custGeom>
              <a:avLst/>
              <a:gdLst>
                <a:gd name="T0" fmla="*/ 143 w 256"/>
                <a:gd name="T1" fmla="*/ 0 h 564"/>
                <a:gd name="T2" fmla="*/ 143 w 256"/>
                <a:gd name="T3" fmla="*/ 123 h 564"/>
                <a:gd name="T4" fmla="*/ 256 w 256"/>
                <a:gd name="T5" fmla="*/ 123 h 564"/>
                <a:gd name="T6" fmla="*/ 256 w 256"/>
                <a:gd name="T7" fmla="*/ 183 h 564"/>
                <a:gd name="T8" fmla="*/ 143 w 256"/>
                <a:gd name="T9" fmla="*/ 183 h 564"/>
                <a:gd name="T10" fmla="*/ 143 w 256"/>
                <a:gd name="T11" fmla="*/ 416 h 564"/>
                <a:gd name="T12" fmla="*/ 202 w 256"/>
                <a:gd name="T13" fmla="*/ 500 h 564"/>
                <a:gd name="T14" fmla="*/ 248 w 256"/>
                <a:gd name="T15" fmla="*/ 494 h 564"/>
                <a:gd name="T16" fmla="*/ 251 w 256"/>
                <a:gd name="T17" fmla="*/ 553 h 564"/>
                <a:gd name="T18" fmla="*/ 182 w 256"/>
                <a:gd name="T19" fmla="*/ 564 h 564"/>
                <a:gd name="T20" fmla="*/ 97 w 256"/>
                <a:gd name="T21" fmla="*/ 531 h 564"/>
                <a:gd name="T22" fmla="*/ 67 w 256"/>
                <a:gd name="T23" fmla="*/ 419 h 564"/>
                <a:gd name="T24" fmla="*/ 67 w 256"/>
                <a:gd name="T25" fmla="*/ 183 h 564"/>
                <a:gd name="T26" fmla="*/ 0 w 256"/>
                <a:gd name="T27" fmla="*/ 183 h 564"/>
                <a:gd name="T28" fmla="*/ 0 w 256"/>
                <a:gd name="T29" fmla="*/ 123 h 564"/>
                <a:gd name="T30" fmla="*/ 67 w 256"/>
                <a:gd name="T31" fmla="*/ 123 h 564"/>
                <a:gd name="T32" fmla="*/ 67 w 256"/>
                <a:gd name="T33" fmla="*/ 20 h 564"/>
                <a:gd name="T34" fmla="*/ 143 w 256"/>
                <a:gd name="T35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564">
                  <a:moveTo>
                    <a:pt x="143" y="0"/>
                  </a:moveTo>
                  <a:cubicBezTo>
                    <a:pt x="143" y="123"/>
                    <a:pt x="143" y="123"/>
                    <a:pt x="143" y="123"/>
                  </a:cubicBezTo>
                  <a:cubicBezTo>
                    <a:pt x="256" y="123"/>
                    <a:pt x="256" y="123"/>
                    <a:pt x="256" y="123"/>
                  </a:cubicBezTo>
                  <a:cubicBezTo>
                    <a:pt x="256" y="183"/>
                    <a:pt x="256" y="183"/>
                    <a:pt x="256" y="183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43" y="416"/>
                    <a:pt x="143" y="416"/>
                    <a:pt x="143" y="416"/>
                  </a:cubicBezTo>
                  <a:cubicBezTo>
                    <a:pt x="143" y="469"/>
                    <a:pt x="158" y="500"/>
                    <a:pt x="202" y="500"/>
                  </a:cubicBezTo>
                  <a:cubicBezTo>
                    <a:pt x="223" y="500"/>
                    <a:pt x="238" y="497"/>
                    <a:pt x="248" y="494"/>
                  </a:cubicBezTo>
                  <a:cubicBezTo>
                    <a:pt x="251" y="553"/>
                    <a:pt x="251" y="553"/>
                    <a:pt x="251" y="553"/>
                  </a:cubicBezTo>
                  <a:cubicBezTo>
                    <a:pt x="236" y="559"/>
                    <a:pt x="212" y="564"/>
                    <a:pt x="182" y="564"/>
                  </a:cubicBezTo>
                  <a:cubicBezTo>
                    <a:pt x="145" y="564"/>
                    <a:pt x="116" y="552"/>
                    <a:pt x="97" y="531"/>
                  </a:cubicBezTo>
                  <a:cubicBezTo>
                    <a:pt x="75" y="508"/>
                    <a:pt x="67" y="469"/>
                    <a:pt x="67" y="419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67" y="20"/>
                    <a:pt x="67" y="20"/>
                    <a:pt x="67" y="20"/>
                  </a:cubicBez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99CC788-62BE-11F8-DF99-C9F3F257B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7" y="1702"/>
              <a:ext cx="411" cy="710"/>
            </a:xfrm>
            <a:custGeom>
              <a:avLst/>
              <a:gdLst>
                <a:gd name="T0" fmla="*/ 0 w 367"/>
                <a:gd name="T1" fmla="*/ 0 h 633"/>
                <a:gd name="T2" fmla="*/ 78 w 367"/>
                <a:gd name="T3" fmla="*/ 0 h 633"/>
                <a:gd name="T4" fmla="*/ 78 w 367"/>
                <a:gd name="T5" fmla="*/ 269 h 633"/>
                <a:gd name="T6" fmla="*/ 80 w 367"/>
                <a:gd name="T7" fmla="*/ 269 h 633"/>
                <a:gd name="T8" fmla="*/ 136 w 367"/>
                <a:gd name="T9" fmla="*/ 214 h 633"/>
                <a:gd name="T10" fmla="*/ 216 w 367"/>
                <a:gd name="T11" fmla="*/ 192 h 633"/>
                <a:gd name="T12" fmla="*/ 367 w 367"/>
                <a:gd name="T13" fmla="*/ 376 h 633"/>
                <a:gd name="T14" fmla="*/ 367 w 367"/>
                <a:gd name="T15" fmla="*/ 633 h 633"/>
                <a:gd name="T16" fmla="*/ 289 w 367"/>
                <a:gd name="T17" fmla="*/ 633 h 633"/>
                <a:gd name="T18" fmla="*/ 289 w 367"/>
                <a:gd name="T19" fmla="*/ 385 h 633"/>
                <a:gd name="T20" fmla="*/ 189 w 367"/>
                <a:gd name="T21" fmla="*/ 257 h 633"/>
                <a:gd name="T22" fmla="*/ 84 w 367"/>
                <a:gd name="T23" fmla="*/ 335 h 633"/>
                <a:gd name="T24" fmla="*/ 78 w 367"/>
                <a:gd name="T25" fmla="*/ 373 h 633"/>
                <a:gd name="T26" fmla="*/ 78 w 367"/>
                <a:gd name="T27" fmla="*/ 633 h 633"/>
                <a:gd name="T28" fmla="*/ 0 w 367"/>
                <a:gd name="T29" fmla="*/ 633 h 633"/>
                <a:gd name="T30" fmla="*/ 0 w 367"/>
                <a:gd name="T3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7" h="633">
                  <a:moveTo>
                    <a:pt x="0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80" y="269"/>
                    <a:pt x="80" y="269"/>
                    <a:pt x="80" y="269"/>
                  </a:cubicBezTo>
                  <a:cubicBezTo>
                    <a:pt x="93" y="247"/>
                    <a:pt x="112" y="227"/>
                    <a:pt x="136" y="214"/>
                  </a:cubicBezTo>
                  <a:cubicBezTo>
                    <a:pt x="159" y="201"/>
                    <a:pt x="187" y="192"/>
                    <a:pt x="216" y="192"/>
                  </a:cubicBezTo>
                  <a:cubicBezTo>
                    <a:pt x="274" y="192"/>
                    <a:pt x="367" y="227"/>
                    <a:pt x="367" y="376"/>
                  </a:cubicBezTo>
                  <a:cubicBezTo>
                    <a:pt x="367" y="633"/>
                    <a:pt x="367" y="633"/>
                    <a:pt x="367" y="633"/>
                  </a:cubicBezTo>
                  <a:cubicBezTo>
                    <a:pt x="289" y="633"/>
                    <a:pt x="289" y="633"/>
                    <a:pt x="289" y="633"/>
                  </a:cubicBezTo>
                  <a:cubicBezTo>
                    <a:pt x="289" y="385"/>
                    <a:pt x="289" y="385"/>
                    <a:pt x="289" y="385"/>
                  </a:cubicBezTo>
                  <a:cubicBezTo>
                    <a:pt x="289" y="316"/>
                    <a:pt x="263" y="257"/>
                    <a:pt x="189" y="257"/>
                  </a:cubicBezTo>
                  <a:cubicBezTo>
                    <a:pt x="138" y="257"/>
                    <a:pt x="98" y="292"/>
                    <a:pt x="84" y="335"/>
                  </a:cubicBezTo>
                  <a:cubicBezTo>
                    <a:pt x="79" y="346"/>
                    <a:pt x="78" y="357"/>
                    <a:pt x="78" y="373"/>
                  </a:cubicBezTo>
                  <a:cubicBezTo>
                    <a:pt x="78" y="633"/>
                    <a:pt x="78" y="633"/>
                    <a:pt x="78" y="633"/>
                  </a:cubicBezTo>
                  <a:cubicBezTo>
                    <a:pt x="0" y="633"/>
                    <a:pt x="0" y="633"/>
                    <a:pt x="0" y="63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C39FD289-7AAD-B723-610F-44A43113FA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75" y="1917"/>
              <a:ext cx="426" cy="505"/>
            </a:xfrm>
            <a:custGeom>
              <a:avLst/>
              <a:gdLst>
                <a:gd name="T0" fmla="*/ 75 w 381"/>
                <a:gd name="T1" fmla="*/ 239 h 450"/>
                <a:gd name="T2" fmla="*/ 223 w 381"/>
                <a:gd name="T3" fmla="*/ 389 h 450"/>
                <a:gd name="T4" fmla="*/ 343 w 381"/>
                <a:gd name="T5" fmla="*/ 367 h 450"/>
                <a:gd name="T6" fmla="*/ 356 w 381"/>
                <a:gd name="T7" fmla="*/ 423 h 450"/>
                <a:gd name="T8" fmla="*/ 213 w 381"/>
                <a:gd name="T9" fmla="*/ 450 h 450"/>
                <a:gd name="T10" fmla="*/ 0 w 381"/>
                <a:gd name="T11" fmla="*/ 232 h 450"/>
                <a:gd name="T12" fmla="*/ 203 w 381"/>
                <a:gd name="T13" fmla="*/ 0 h 450"/>
                <a:gd name="T14" fmla="*/ 381 w 381"/>
                <a:gd name="T15" fmla="*/ 203 h 450"/>
                <a:gd name="T16" fmla="*/ 378 w 381"/>
                <a:gd name="T17" fmla="*/ 239 h 450"/>
                <a:gd name="T18" fmla="*/ 75 w 381"/>
                <a:gd name="T19" fmla="*/ 239 h 450"/>
                <a:gd name="T20" fmla="*/ 305 w 381"/>
                <a:gd name="T21" fmla="*/ 183 h 450"/>
                <a:gd name="T22" fmla="*/ 197 w 381"/>
                <a:gd name="T23" fmla="*/ 56 h 450"/>
                <a:gd name="T24" fmla="*/ 76 w 381"/>
                <a:gd name="T25" fmla="*/ 183 h 450"/>
                <a:gd name="T26" fmla="*/ 305 w 381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1" h="450">
                  <a:moveTo>
                    <a:pt x="75" y="239"/>
                  </a:moveTo>
                  <a:cubicBezTo>
                    <a:pt x="77" y="346"/>
                    <a:pt x="145" y="389"/>
                    <a:pt x="223" y="389"/>
                  </a:cubicBezTo>
                  <a:cubicBezTo>
                    <a:pt x="280" y="389"/>
                    <a:pt x="313" y="379"/>
                    <a:pt x="343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9" y="436"/>
                    <a:pt x="281" y="450"/>
                    <a:pt x="213" y="450"/>
                  </a:cubicBezTo>
                  <a:cubicBezTo>
                    <a:pt x="80" y="450"/>
                    <a:pt x="0" y="363"/>
                    <a:pt x="0" y="232"/>
                  </a:cubicBezTo>
                  <a:cubicBezTo>
                    <a:pt x="0" y="102"/>
                    <a:pt x="77" y="0"/>
                    <a:pt x="203" y="0"/>
                  </a:cubicBezTo>
                  <a:cubicBezTo>
                    <a:pt x="344" y="0"/>
                    <a:pt x="381" y="124"/>
                    <a:pt x="381" y="203"/>
                  </a:cubicBezTo>
                  <a:cubicBezTo>
                    <a:pt x="381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5" y="56"/>
                    <a:pt x="197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0AD6AEB-3CF1-7EBC-111C-2D734BA88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7" y="1917"/>
              <a:ext cx="241" cy="495"/>
            </a:xfrm>
            <a:custGeom>
              <a:avLst/>
              <a:gdLst>
                <a:gd name="T0" fmla="*/ 3 w 216"/>
                <a:gd name="T1" fmla="*/ 144 h 441"/>
                <a:gd name="T2" fmla="*/ 0 w 216"/>
                <a:gd name="T3" fmla="*/ 9 h 441"/>
                <a:gd name="T4" fmla="*/ 68 w 216"/>
                <a:gd name="T5" fmla="*/ 9 h 441"/>
                <a:gd name="T6" fmla="*/ 71 w 216"/>
                <a:gd name="T7" fmla="*/ 94 h 441"/>
                <a:gd name="T8" fmla="*/ 75 w 216"/>
                <a:gd name="T9" fmla="*/ 94 h 441"/>
                <a:gd name="T10" fmla="*/ 194 w 216"/>
                <a:gd name="T11" fmla="*/ 0 h 441"/>
                <a:gd name="T12" fmla="*/ 216 w 216"/>
                <a:gd name="T13" fmla="*/ 2 h 441"/>
                <a:gd name="T14" fmla="*/ 216 w 216"/>
                <a:gd name="T15" fmla="*/ 76 h 441"/>
                <a:gd name="T16" fmla="*/ 190 w 216"/>
                <a:gd name="T17" fmla="*/ 74 h 441"/>
                <a:gd name="T18" fmla="*/ 84 w 216"/>
                <a:gd name="T19" fmla="*/ 174 h 441"/>
                <a:gd name="T20" fmla="*/ 81 w 216"/>
                <a:gd name="T21" fmla="*/ 211 h 441"/>
                <a:gd name="T22" fmla="*/ 81 w 216"/>
                <a:gd name="T23" fmla="*/ 441 h 441"/>
                <a:gd name="T24" fmla="*/ 3 w 216"/>
                <a:gd name="T25" fmla="*/ 441 h 441"/>
                <a:gd name="T26" fmla="*/ 3 w 216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441">
                  <a:moveTo>
                    <a:pt x="3" y="144"/>
                  </a:moveTo>
                  <a:cubicBezTo>
                    <a:pt x="3" y="93"/>
                    <a:pt x="2" y="50"/>
                    <a:pt x="0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4" y="36"/>
                    <a:pt x="142" y="0"/>
                    <a:pt x="194" y="0"/>
                  </a:cubicBezTo>
                  <a:cubicBezTo>
                    <a:pt x="203" y="0"/>
                    <a:pt x="209" y="1"/>
                    <a:pt x="216" y="2"/>
                  </a:cubicBezTo>
                  <a:cubicBezTo>
                    <a:pt x="216" y="76"/>
                    <a:pt x="216" y="76"/>
                    <a:pt x="216" y="76"/>
                  </a:cubicBezTo>
                  <a:cubicBezTo>
                    <a:pt x="208" y="75"/>
                    <a:pt x="200" y="74"/>
                    <a:pt x="190" y="74"/>
                  </a:cubicBezTo>
                  <a:cubicBezTo>
                    <a:pt x="134" y="74"/>
                    <a:pt x="95" y="116"/>
                    <a:pt x="84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3" y="441"/>
                    <a:pt x="3" y="441"/>
                    <a:pt x="3" y="441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E5A8373-16DD-40BC-1C53-41D31482B0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63" y="2296"/>
              <a:ext cx="118" cy="127"/>
            </a:xfrm>
            <a:custGeom>
              <a:avLst/>
              <a:gdLst>
                <a:gd name="T0" fmla="*/ 0 w 106"/>
                <a:gd name="T1" fmla="*/ 57 h 113"/>
                <a:gd name="T2" fmla="*/ 53 w 106"/>
                <a:gd name="T3" fmla="*/ 0 h 113"/>
                <a:gd name="T4" fmla="*/ 106 w 106"/>
                <a:gd name="T5" fmla="*/ 57 h 113"/>
                <a:gd name="T6" fmla="*/ 53 w 106"/>
                <a:gd name="T7" fmla="*/ 113 h 113"/>
                <a:gd name="T8" fmla="*/ 0 w 106"/>
                <a:gd name="T9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0" y="57"/>
                  </a:moveTo>
                  <a:cubicBezTo>
                    <a:pt x="0" y="24"/>
                    <a:pt x="22" y="0"/>
                    <a:pt x="53" y="0"/>
                  </a:cubicBezTo>
                  <a:cubicBezTo>
                    <a:pt x="85" y="0"/>
                    <a:pt x="106" y="24"/>
                    <a:pt x="106" y="57"/>
                  </a:cubicBezTo>
                  <a:cubicBezTo>
                    <a:pt x="106" y="89"/>
                    <a:pt x="86" y="113"/>
                    <a:pt x="53" y="113"/>
                  </a:cubicBezTo>
                  <a:cubicBezTo>
                    <a:pt x="21" y="113"/>
                    <a:pt x="0" y="89"/>
                    <a:pt x="0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706D4302-D47D-6CC7-96BB-D29B533902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734"/>
              <a:ext cx="414" cy="678"/>
            </a:xfrm>
            <a:custGeom>
              <a:avLst/>
              <a:gdLst>
                <a:gd name="T0" fmla="*/ 0 w 370"/>
                <a:gd name="T1" fmla="*/ 11 h 605"/>
                <a:gd name="T2" fmla="*/ 149 w 370"/>
                <a:gd name="T3" fmla="*/ 0 h 605"/>
                <a:gd name="T4" fmla="*/ 317 w 370"/>
                <a:gd name="T5" fmla="*/ 50 h 605"/>
                <a:gd name="T6" fmla="*/ 370 w 370"/>
                <a:gd name="T7" fmla="*/ 175 h 605"/>
                <a:gd name="T8" fmla="*/ 324 w 370"/>
                <a:gd name="T9" fmla="*/ 304 h 605"/>
                <a:gd name="T10" fmla="*/ 140 w 370"/>
                <a:gd name="T11" fmla="*/ 370 h 605"/>
                <a:gd name="T12" fmla="*/ 78 w 370"/>
                <a:gd name="T13" fmla="*/ 364 h 605"/>
                <a:gd name="T14" fmla="*/ 78 w 370"/>
                <a:gd name="T15" fmla="*/ 605 h 605"/>
                <a:gd name="T16" fmla="*/ 0 w 370"/>
                <a:gd name="T17" fmla="*/ 605 h 605"/>
                <a:gd name="T18" fmla="*/ 0 w 370"/>
                <a:gd name="T19" fmla="*/ 11 h 605"/>
                <a:gd name="T20" fmla="*/ 78 w 370"/>
                <a:gd name="T21" fmla="*/ 301 h 605"/>
                <a:gd name="T22" fmla="*/ 142 w 370"/>
                <a:gd name="T23" fmla="*/ 307 h 605"/>
                <a:gd name="T24" fmla="*/ 292 w 370"/>
                <a:gd name="T25" fmla="*/ 179 h 605"/>
                <a:gd name="T26" fmla="*/ 151 w 370"/>
                <a:gd name="T27" fmla="*/ 61 h 605"/>
                <a:gd name="T28" fmla="*/ 78 w 370"/>
                <a:gd name="T29" fmla="*/ 67 h 605"/>
                <a:gd name="T30" fmla="*/ 78 w 370"/>
                <a:gd name="T31" fmla="*/ 3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0" h="605">
                  <a:moveTo>
                    <a:pt x="0" y="11"/>
                  </a:moveTo>
                  <a:cubicBezTo>
                    <a:pt x="37" y="5"/>
                    <a:pt x="86" y="0"/>
                    <a:pt x="149" y="0"/>
                  </a:cubicBezTo>
                  <a:cubicBezTo>
                    <a:pt x="226" y="0"/>
                    <a:pt x="282" y="17"/>
                    <a:pt x="317" y="50"/>
                  </a:cubicBezTo>
                  <a:cubicBezTo>
                    <a:pt x="350" y="78"/>
                    <a:pt x="370" y="122"/>
                    <a:pt x="370" y="175"/>
                  </a:cubicBezTo>
                  <a:cubicBezTo>
                    <a:pt x="370" y="230"/>
                    <a:pt x="354" y="272"/>
                    <a:pt x="324" y="304"/>
                  </a:cubicBezTo>
                  <a:cubicBezTo>
                    <a:pt x="283" y="347"/>
                    <a:pt x="216" y="370"/>
                    <a:pt x="140" y="370"/>
                  </a:cubicBezTo>
                  <a:cubicBezTo>
                    <a:pt x="117" y="370"/>
                    <a:pt x="95" y="369"/>
                    <a:pt x="78" y="364"/>
                  </a:cubicBezTo>
                  <a:cubicBezTo>
                    <a:pt x="78" y="605"/>
                    <a:pt x="78" y="605"/>
                    <a:pt x="78" y="605"/>
                  </a:cubicBezTo>
                  <a:cubicBezTo>
                    <a:pt x="0" y="605"/>
                    <a:pt x="0" y="605"/>
                    <a:pt x="0" y="605"/>
                  </a:cubicBezTo>
                  <a:lnTo>
                    <a:pt x="0" y="11"/>
                  </a:lnTo>
                  <a:close/>
                  <a:moveTo>
                    <a:pt x="78" y="301"/>
                  </a:moveTo>
                  <a:cubicBezTo>
                    <a:pt x="95" y="305"/>
                    <a:pt x="116" y="307"/>
                    <a:pt x="142" y="307"/>
                  </a:cubicBezTo>
                  <a:cubicBezTo>
                    <a:pt x="235" y="307"/>
                    <a:pt x="292" y="262"/>
                    <a:pt x="292" y="179"/>
                  </a:cubicBezTo>
                  <a:cubicBezTo>
                    <a:pt x="292" y="99"/>
                    <a:pt x="236" y="61"/>
                    <a:pt x="151" y="61"/>
                  </a:cubicBezTo>
                  <a:cubicBezTo>
                    <a:pt x="117" y="61"/>
                    <a:pt x="91" y="64"/>
                    <a:pt x="78" y="67"/>
                  </a:cubicBezTo>
                  <a:lnTo>
                    <a:pt x="7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EBA3CA5-ECED-5668-E676-4D649A052D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" y="1917"/>
              <a:ext cx="241" cy="495"/>
            </a:xfrm>
            <a:custGeom>
              <a:avLst/>
              <a:gdLst>
                <a:gd name="T0" fmla="*/ 3 w 216"/>
                <a:gd name="T1" fmla="*/ 144 h 441"/>
                <a:gd name="T2" fmla="*/ 0 w 216"/>
                <a:gd name="T3" fmla="*/ 9 h 441"/>
                <a:gd name="T4" fmla="*/ 68 w 216"/>
                <a:gd name="T5" fmla="*/ 9 h 441"/>
                <a:gd name="T6" fmla="*/ 71 w 216"/>
                <a:gd name="T7" fmla="*/ 94 h 441"/>
                <a:gd name="T8" fmla="*/ 75 w 216"/>
                <a:gd name="T9" fmla="*/ 94 h 441"/>
                <a:gd name="T10" fmla="*/ 194 w 216"/>
                <a:gd name="T11" fmla="*/ 0 h 441"/>
                <a:gd name="T12" fmla="*/ 216 w 216"/>
                <a:gd name="T13" fmla="*/ 2 h 441"/>
                <a:gd name="T14" fmla="*/ 216 w 216"/>
                <a:gd name="T15" fmla="*/ 76 h 441"/>
                <a:gd name="T16" fmla="*/ 190 w 216"/>
                <a:gd name="T17" fmla="*/ 74 h 441"/>
                <a:gd name="T18" fmla="*/ 85 w 216"/>
                <a:gd name="T19" fmla="*/ 174 h 441"/>
                <a:gd name="T20" fmla="*/ 81 w 216"/>
                <a:gd name="T21" fmla="*/ 211 h 441"/>
                <a:gd name="T22" fmla="*/ 81 w 216"/>
                <a:gd name="T23" fmla="*/ 441 h 441"/>
                <a:gd name="T24" fmla="*/ 3 w 216"/>
                <a:gd name="T25" fmla="*/ 441 h 441"/>
                <a:gd name="T26" fmla="*/ 3 w 216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441">
                  <a:moveTo>
                    <a:pt x="3" y="144"/>
                  </a:moveTo>
                  <a:cubicBezTo>
                    <a:pt x="3" y="93"/>
                    <a:pt x="3" y="50"/>
                    <a:pt x="0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4" y="36"/>
                    <a:pt x="142" y="0"/>
                    <a:pt x="194" y="0"/>
                  </a:cubicBezTo>
                  <a:cubicBezTo>
                    <a:pt x="203" y="0"/>
                    <a:pt x="209" y="1"/>
                    <a:pt x="216" y="2"/>
                  </a:cubicBezTo>
                  <a:cubicBezTo>
                    <a:pt x="216" y="76"/>
                    <a:pt x="216" y="76"/>
                    <a:pt x="216" y="76"/>
                  </a:cubicBezTo>
                  <a:cubicBezTo>
                    <a:pt x="208" y="75"/>
                    <a:pt x="200" y="74"/>
                    <a:pt x="190" y="74"/>
                  </a:cubicBezTo>
                  <a:cubicBezTo>
                    <a:pt x="134" y="74"/>
                    <a:pt x="95" y="116"/>
                    <a:pt x="85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3" y="441"/>
                    <a:pt x="3" y="441"/>
                    <a:pt x="3" y="441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48D45B0A-3344-2DD3-1364-3B53F80B5A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3" y="1917"/>
              <a:ext cx="472" cy="506"/>
            </a:xfrm>
            <a:custGeom>
              <a:avLst/>
              <a:gdLst>
                <a:gd name="T0" fmla="*/ 422 w 422"/>
                <a:gd name="T1" fmla="*/ 222 h 451"/>
                <a:gd name="T2" fmla="*/ 207 w 422"/>
                <a:gd name="T3" fmla="*/ 451 h 451"/>
                <a:gd name="T4" fmla="*/ 0 w 422"/>
                <a:gd name="T5" fmla="*/ 229 h 451"/>
                <a:gd name="T6" fmla="*/ 214 w 422"/>
                <a:gd name="T7" fmla="*/ 0 h 451"/>
                <a:gd name="T8" fmla="*/ 422 w 422"/>
                <a:gd name="T9" fmla="*/ 222 h 451"/>
                <a:gd name="T10" fmla="*/ 79 w 422"/>
                <a:gd name="T11" fmla="*/ 226 h 451"/>
                <a:gd name="T12" fmla="*/ 210 w 422"/>
                <a:gd name="T13" fmla="*/ 392 h 451"/>
                <a:gd name="T14" fmla="*/ 341 w 422"/>
                <a:gd name="T15" fmla="*/ 224 h 451"/>
                <a:gd name="T16" fmla="*/ 212 w 422"/>
                <a:gd name="T17" fmla="*/ 58 h 451"/>
                <a:gd name="T18" fmla="*/ 79 w 422"/>
                <a:gd name="T19" fmla="*/ 226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2" h="451">
                  <a:moveTo>
                    <a:pt x="422" y="222"/>
                  </a:moveTo>
                  <a:cubicBezTo>
                    <a:pt x="422" y="381"/>
                    <a:pt x="311" y="451"/>
                    <a:pt x="207" y="451"/>
                  </a:cubicBezTo>
                  <a:cubicBezTo>
                    <a:pt x="90" y="451"/>
                    <a:pt x="0" y="365"/>
                    <a:pt x="0" y="229"/>
                  </a:cubicBezTo>
                  <a:cubicBezTo>
                    <a:pt x="0" y="84"/>
                    <a:pt x="94" y="0"/>
                    <a:pt x="214" y="0"/>
                  </a:cubicBezTo>
                  <a:cubicBezTo>
                    <a:pt x="338" y="0"/>
                    <a:pt x="422" y="90"/>
                    <a:pt x="422" y="222"/>
                  </a:cubicBezTo>
                  <a:close/>
                  <a:moveTo>
                    <a:pt x="79" y="226"/>
                  </a:moveTo>
                  <a:cubicBezTo>
                    <a:pt x="79" y="321"/>
                    <a:pt x="134" y="392"/>
                    <a:pt x="210" y="392"/>
                  </a:cubicBezTo>
                  <a:cubicBezTo>
                    <a:pt x="285" y="392"/>
                    <a:pt x="341" y="321"/>
                    <a:pt x="341" y="224"/>
                  </a:cubicBezTo>
                  <a:cubicBezTo>
                    <a:pt x="341" y="151"/>
                    <a:pt x="305" y="58"/>
                    <a:pt x="212" y="58"/>
                  </a:cubicBezTo>
                  <a:cubicBezTo>
                    <a:pt x="119" y="58"/>
                    <a:pt x="79" y="144"/>
                    <a:pt x="7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7ADF949E-2026-7304-7844-D39A94F1E2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40" y="1917"/>
              <a:ext cx="451" cy="703"/>
            </a:xfrm>
            <a:custGeom>
              <a:avLst/>
              <a:gdLst>
                <a:gd name="T0" fmla="*/ 403 w 403"/>
                <a:gd name="T1" fmla="*/ 9 h 627"/>
                <a:gd name="T2" fmla="*/ 400 w 403"/>
                <a:gd name="T3" fmla="*/ 128 h 627"/>
                <a:gd name="T4" fmla="*/ 400 w 403"/>
                <a:gd name="T5" fmla="*/ 379 h 627"/>
                <a:gd name="T6" fmla="*/ 338 w 403"/>
                <a:gd name="T7" fmla="*/ 576 h 627"/>
                <a:gd name="T8" fmla="*/ 181 w 403"/>
                <a:gd name="T9" fmla="*/ 627 h 627"/>
                <a:gd name="T10" fmla="*/ 38 w 403"/>
                <a:gd name="T11" fmla="*/ 592 h 627"/>
                <a:gd name="T12" fmla="*/ 57 w 403"/>
                <a:gd name="T13" fmla="*/ 532 h 627"/>
                <a:gd name="T14" fmla="*/ 184 w 403"/>
                <a:gd name="T15" fmla="*/ 566 h 627"/>
                <a:gd name="T16" fmla="*/ 323 w 403"/>
                <a:gd name="T17" fmla="*/ 415 h 627"/>
                <a:gd name="T18" fmla="*/ 323 w 403"/>
                <a:gd name="T19" fmla="*/ 367 h 627"/>
                <a:gd name="T20" fmla="*/ 321 w 403"/>
                <a:gd name="T21" fmla="*/ 367 h 627"/>
                <a:gd name="T22" fmla="*/ 184 w 403"/>
                <a:gd name="T23" fmla="*/ 439 h 627"/>
                <a:gd name="T24" fmla="*/ 0 w 403"/>
                <a:gd name="T25" fmla="*/ 229 h 627"/>
                <a:gd name="T26" fmla="*/ 195 w 403"/>
                <a:gd name="T27" fmla="*/ 0 h 627"/>
                <a:gd name="T28" fmla="*/ 329 w 403"/>
                <a:gd name="T29" fmla="*/ 75 h 627"/>
                <a:gd name="T30" fmla="*/ 331 w 403"/>
                <a:gd name="T31" fmla="*/ 75 h 627"/>
                <a:gd name="T32" fmla="*/ 335 w 403"/>
                <a:gd name="T33" fmla="*/ 9 h 627"/>
                <a:gd name="T34" fmla="*/ 403 w 403"/>
                <a:gd name="T35" fmla="*/ 9 h 627"/>
                <a:gd name="T36" fmla="*/ 322 w 403"/>
                <a:gd name="T37" fmla="*/ 180 h 627"/>
                <a:gd name="T38" fmla="*/ 318 w 403"/>
                <a:gd name="T39" fmla="*/ 144 h 627"/>
                <a:gd name="T40" fmla="*/ 208 w 403"/>
                <a:gd name="T41" fmla="*/ 61 h 627"/>
                <a:gd name="T42" fmla="*/ 80 w 403"/>
                <a:gd name="T43" fmla="*/ 224 h 627"/>
                <a:gd name="T44" fmla="*/ 207 w 403"/>
                <a:gd name="T45" fmla="*/ 379 h 627"/>
                <a:gd name="T46" fmla="*/ 316 w 403"/>
                <a:gd name="T47" fmla="*/ 299 h 627"/>
                <a:gd name="T48" fmla="*/ 322 w 403"/>
                <a:gd name="T49" fmla="*/ 257 h 627"/>
                <a:gd name="T50" fmla="*/ 322 w 403"/>
                <a:gd name="T51" fmla="*/ 18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" h="627">
                  <a:moveTo>
                    <a:pt x="403" y="9"/>
                  </a:moveTo>
                  <a:cubicBezTo>
                    <a:pt x="402" y="41"/>
                    <a:pt x="400" y="75"/>
                    <a:pt x="400" y="128"/>
                  </a:cubicBezTo>
                  <a:cubicBezTo>
                    <a:pt x="400" y="379"/>
                    <a:pt x="400" y="379"/>
                    <a:pt x="400" y="379"/>
                  </a:cubicBezTo>
                  <a:cubicBezTo>
                    <a:pt x="400" y="478"/>
                    <a:pt x="380" y="538"/>
                    <a:pt x="338" y="576"/>
                  </a:cubicBezTo>
                  <a:cubicBezTo>
                    <a:pt x="296" y="615"/>
                    <a:pt x="236" y="627"/>
                    <a:pt x="181" y="627"/>
                  </a:cubicBezTo>
                  <a:cubicBezTo>
                    <a:pt x="130" y="627"/>
                    <a:pt x="73" y="615"/>
                    <a:pt x="38" y="592"/>
                  </a:cubicBezTo>
                  <a:cubicBezTo>
                    <a:pt x="57" y="532"/>
                    <a:pt x="57" y="532"/>
                    <a:pt x="57" y="532"/>
                  </a:cubicBezTo>
                  <a:cubicBezTo>
                    <a:pt x="86" y="550"/>
                    <a:pt x="130" y="566"/>
                    <a:pt x="184" y="566"/>
                  </a:cubicBezTo>
                  <a:cubicBezTo>
                    <a:pt x="264" y="566"/>
                    <a:pt x="323" y="524"/>
                    <a:pt x="323" y="415"/>
                  </a:cubicBezTo>
                  <a:cubicBezTo>
                    <a:pt x="323" y="367"/>
                    <a:pt x="323" y="367"/>
                    <a:pt x="323" y="367"/>
                  </a:cubicBezTo>
                  <a:cubicBezTo>
                    <a:pt x="321" y="367"/>
                    <a:pt x="321" y="367"/>
                    <a:pt x="321" y="367"/>
                  </a:cubicBezTo>
                  <a:cubicBezTo>
                    <a:pt x="297" y="407"/>
                    <a:pt x="251" y="439"/>
                    <a:pt x="184" y="439"/>
                  </a:cubicBezTo>
                  <a:cubicBezTo>
                    <a:pt x="77" y="439"/>
                    <a:pt x="0" y="348"/>
                    <a:pt x="0" y="229"/>
                  </a:cubicBezTo>
                  <a:cubicBezTo>
                    <a:pt x="0" y="83"/>
                    <a:pt x="96" y="0"/>
                    <a:pt x="195" y="0"/>
                  </a:cubicBezTo>
                  <a:cubicBezTo>
                    <a:pt x="270" y="0"/>
                    <a:pt x="311" y="39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5" y="9"/>
                    <a:pt x="335" y="9"/>
                    <a:pt x="335" y="9"/>
                  </a:cubicBezTo>
                  <a:lnTo>
                    <a:pt x="403" y="9"/>
                  </a:lnTo>
                  <a:close/>
                  <a:moveTo>
                    <a:pt x="322" y="180"/>
                  </a:moveTo>
                  <a:cubicBezTo>
                    <a:pt x="322" y="166"/>
                    <a:pt x="321" y="155"/>
                    <a:pt x="318" y="144"/>
                  </a:cubicBezTo>
                  <a:cubicBezTo>
                    <a:pt x="303" y="99"/>
                    <a:pt x="265" y="61"/>
                    <a:pt x="208" y="61"/>
                  </a:cubicBezTo>
                  <a:cubicBezTo>
                    <a:pt x="133" y="61"/>
                    <a:pt x="80" y="124"/>
                    <a:pt x="80" y="224"/>
                  </a:cubicBezTo>
                  <a:cubicBezTo>
                    <a:pt x="80" y="309"/>
                    <a:pt x="122" y="379"/>
                    <a:pt x="207" y="379"/>
                  </a:cubicBezTo>
                  <a:cubicBezTo>
                    <a:pt x="255" y="379"/>
                    <a:pt x="299" y="349"/>
                    <a:pt x="316" y="299"/>
                  </a:cubicBezTo>
                  <a:cubicBezTo>
                    <a:pt x="320" y="286"/>
                    <a:pt x="322" y="271"/>
                    <a:pt x="322" y="257"/>
                  </a:cubicBezTo>
                  <a:lnTo>
                    <a:pt x="32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2E59577B-D5E2-9700-D84B-324A050A1A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3" y="1917"/>
              <a:ext cx="242" cy="495"/>
            </a:xfrm>
            <a:custGeom>
              <a:avLst/>
              <a:gdLst>
                <a:gd name="T0" fmla="*/ 4 w 217"/>
                <a:gd name="T1" fmla="*/ 144 h 441"/>
                <a:gd name="T2" fmla="*/ 0 w 217"/>
                <a:gd name="T3" fmla="*/ 9 h 441"/>
                <a:gd name="T4" fmla="*/ 69 w 217"/>
                <a:gd name="T5" fmla="*/ 9 h 441"/>
                <a:gd name="T6" fmla="*/ 71 w 217"/>
                <a:gd name="T7" fmla="*/ 94 h 441"/>
                <a:gd name="T8" fmla="*/ 75 w 217"/>
                <a:gd name="T9" fmla="*/ 94 h 441"/>
                <a:gd name="T10" fmla="*/ 194 w 217"/>
                <a:gd name="T11" fmla="*/ 0 h 441"/>
                <a:gd name="T12" fmla="*/ 217 w 217"/>
                <a:gd name="T13" fmla="*/ 2 h 441"/>
                <a:gd name="T14" fmla="*/ 217 w 217"/>
                <a:gd name="T15" fmla="*/ 76 h 441"/>
                <a:gd name="T16" fmla="*/ 190 w 217"/>
                <a:gd name="T17" fmla="*/ 74 h 441"/>
                <a:gd name="T18" fmla="*/ 85 w 217"/>
                <a:gd name="T19" fmla="*/ 174 h 441"/>
                <a:gd name="T20" fmla="*/ 81 w 217"/>
                <a:gd name="T21" fmla="*/ 211 h 441"/>
                <a:gd name="T22" fmla="*/ 81 w 217"/>
                <a:gd name="T23" fmla="*/ 441 h 441"/>
                <a:gd name="T24" fmla="*/ 4 w 217"/>
                <a:gd name="T25" fmla="*/ 441 h 441"/>
                <a:gd name="T26" fmla="*/ 4 w 217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441">
                  <a:moveTo>
                    <a:pt x="4" y="144"/>
                  </a:moveTo>
                  <a:cubicBezTo>
                    <a:pt x="4" y="93"/>
                    <a:pt x="3" y="50"/>
                    <a:pt x="0" y="9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5" y="36"/>
                    <a:pt x="142" y="0"/>
                    <a:pt x="194" y="0"/>
                  </a:cubicBezTo>
                  <a:cubicBezTo>
                    <a:pt x="203" y="0"/>
                    <a:pt x="210" y="1"/>
                    <a:pt x="217" y="2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09" y="75"/>
                    <a:pt x="201" y="74"/>
                    <a:pt x="190" y="74"/>
                  </a:cubicBezTo>
                  <a:cubicBezTo>
                    <a:pt x="135" y="74"/>
                    <a:pt x="95" y="116"/>
                    <a:pt x="85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4" y="441"/>
                    <a:pt x="4" y="441"/>
                    <a:pt x="4" y="441"/>
                  </a:cubicBezTo>
                  <a:lnTo>
                    <a:pt x="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1304FFB1-C8F5-30DC-0233-ECB0F4786B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8" y="1917"/>
              <a:ext cx="426" cy="505"/>
            </a:xfrm>
            <a:custGeom>
              <a:avLst/>
              <a:gdLst>
                <a:gd name="T0" fmla="*/ 75 w 381"/>
                <a:gd name="T1" fmla="*/ 239 h 450"/>
                <a:gd name="T2" fmla="*/ 223 w 381"/>
                <a:gd name="T3" fmla="*/ 389 h 450"/>
                <a:gd name="T4" fmla="*/ 342 w 381"/>
                <a:gd name="T5" fmla="*/ 367 h 450"/>
                <a:gd name="T6" fmla="*/ 356 w 381"/>
                <a:gd name="T7" fmla="*/ 423 h 450"/>
                <a:gd name="T8" fmla="*/ 212 w 381"/>
                <a:gd name="T9" fmla="*/ 450 h 450"/>
                <a:gd name="T10" fmla="*/ 0 w 381"/>
                <a:gd name="T11" fmla="*/ 232 h 450"/>
                <a:gd name="T12" fmla="*/ 202 w 381"/>
                <a:gd name="T13" fmla="*/ 0 h 450"/>
                <a:gd name="T14" fmla="*/ 381 w 381"/>
                <a:gd name="T15" fmla="*/ 203 h 450"/>
                <a:gd name="T16" fmla="*/ 378 w 381"/>
                <a:gd name="T17" fmla="*/ 239 h 450"/>
                <a:gd name="T18" fmla="*/ 75 w 381"/>
                <a:gd name="T19" fmla="*/ 239 h 450"/>
                <a:gd name="T20" fmla="*/ 305 w 381"/>
                <a:gd name="T21" fmla="*/ 183 h 450"/>
                <a:gd name="T22" fmla="*/ 196 w 381"/>
                <a:gd name="T23" fmla="*/ 56 h 450"/>
                <a:gd name="T24" fmla="*/ 76 w 381"/>
                <a:gd name="T25" fmla="*/ 183 h 450"/>
                <a:gd name="T26" fmla="*/ 305 w 381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1" h="450">
                  <a:moveTo>
                    <a:pt x="75" y="239"/>
                  </a:moveTo>
                  <a:cubicBezTo>
                    <a:pt x="77" y="346"/>
                    <a:pt x="144" y="389"/>
                    <a:pt x="223" y="389"/>
                  </a:cubicBezTo>
                  <a:cubicBezTo>
                    <a:pt x="279" y="389"/>
                    <a:pt x="313" y="379"/>
                    <a:pt x="342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8" y="436"/>
                    <a:pt x="281" y="450"/>
                    <a:pt x="212" y="450"/>
                  </a:cubicBezTo>
                  <a:cubicBezTo>
                    <a:pt x="79" y="450"/>
                    <a:pt x="0" y="363"/>
                    <a:pt x="0" y="232"/>
                  </a:cubicBezTo>
                  <a:cubicBezTo>
                    <a:pt x="0" y="102"/>
                    <a:pt x="77" y="0"/>
                    <a:pt x="202" y="0"/>
                  </a:cubicBezTo>
                  <a:cubicBezTo>
                    <a:pt x="343" y="0"/>
                    <a:pt x="381" y="124"/>
                    <a:pt x="381" y="203"/>
                  </a:cubicBezTo>
                  <a:cubicBezTo>
                    <a:pt x="381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4" y="56"/>
                    <a:pt x="196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D37A53F6-5CE8-F462-AECE-80327D90B1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1917"/>
              <a:ext cx="315" cy="505"/>
            </a:xfrm>
            <a:custGeom>
              <a:avLst/>
              <a:gdLst>
                <a:gd name="T0" fmla="*/ 19 w 282"/>
                <a:gd name="T1" fmla="*/ 361 h 450"/>
                <a:gd name="T2" fmla="*/ 123 w 282"/>
                <a:gd name="T3" fmla="*/ 392 h 450"/>
                <a:gd name="T4" fmla="*/ 206 w 282"/>
                <a:gd name="T5" fmla="*/ 328 h 450"/>
                <a:gd name="T6" fmla="*/ 126 w 282"/>
                <a:gd name="T7" fmla="*/ 248 h 450"/>
                <a:gd name="T8" fmla="*/ 12 w 282"/>
                <a:gd name="T9" fmla="*/ 126 h 450"/>
                <a:gd name="T10" fmla="*/ 161 w 282"/>
                <a:gd name="T11" fmla="*/ 0 h 450"/>
                <a:gd name="T12" fmla="*/ 267 w 282"/>
                <a:gd name="T13" fmla="*/ 26 h 450"/>
                <a:gd name="T14" fmla="*/ 247 w 282"/>
                <a:gd name="T15" fmla="*/ 83 h 450"/>
                <a:gd name="T16" fmla="*/ 159 w 282"/>
                <a:gd name="T17" fmla="*/ 58 h 450"/>
                <a:gd name="T18" fmla="*/ 87 w 282"/>
                <a:gd name="T19" fmla="*/ 117 h 450"/>
                <a:gd name="T20" fmla="*/ 169 w 282"/>
                <a:gd name="T21" fmla="*/ 190 h 450"/>
                <a:gd name="T22" fmla="*/ 282 w 282"/>
                <a:gd name="T23" fmla="*/ 321 h 450"/>
                <a:gd name="T24" fmla="*/ 121 w 282"/>
                <a:gd name="T25" fmla="*/ 450 h 450"/>
                <a:gd name="T26" fmla="*/ 0 w 282"/>
                <a:gd name="T27" fmla="*/ 420 h 450"/>
                <a:gd name="T28" fmla="*/ 19 w 282"/>
                <a:gd name="T29" fmla="*/ 36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450">
                  <a:moveTo>
                    <a:pt x="19" y="361"/>
                  </a:moveTo>
                  <a:cubicBezTo>
                    <a:pt x="42" y="376"/>
                    <a:pt x="83" y="392"/>
                    <a:pt x="123" y="392"/>
                  </a:cubicBezTo>
                  <a:cubicBezTo>
                    <a:pt x="180" y="392"/>
                    <a:pt x="206" y="363"/>
                    <a:pt x="206" y="328"/>
                  </a:cubicBezTo>
                  <a:cubicBezTo>
                    <a:pt x="206" y="290"/>
                    <a:pt x="184" y="270"/>
                    <a:pt x="126" y="248"/>
                  </a:cubicBezTo>
                  <a:cubicBezTo>
                    <a:pt x="49" y="221"/>
                    <a:pt x="12" y="178"/>
                    <a:pt x="12" y="126"/>
                  </a:cubicBezTo>
                  <a:cubicBezTo>
                    <a:pt x="12" y="57"/>
                    <a:pt x="68" y="0"/>
                    <a:pt x="161" y="0"/>
                  </a:cubicBezTo>
                  <a:cubicBezTo>
                    <a:pt x="205" y="0"/>
                    <a:pt x="243" y="12"/>
                    <a:pt x="267" y="26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31" y="73"/>
                    <a:pt x="199" y="58"/>
                    <a:pt x="159" y="58"/>
                  </a:cubicBezTo>
                  <a:cubicBezTo>
                    <a:pt x="113" y="58"/>
                    <a:pt x="87" y="85"/>
                    <a:pt x="87" y="117"/>
                  </a:cubicBezTo>
                  <a:cubicBezTo>
                    <a:pt x="87" y="153"/>
                    <a:pt x="113" y="169"/>
                    <a:pt x="169" y="190"/>
                  </a:cubicBezTo>
                  <a:cubicBezTo>
                    <a:pt x="244" y="219"/>
                    <a:pt x="282" y="256"/>
                    <a:pt x="282" y="321"/>
                  </a:cubicBezTo>
                  <a:cubicBezTo>
                    <a:pt x="282" y="396"/>
                    <a:pt x="223" y="450"/>
                    <a:pt x="121" y="450"/>
                  </a:cubicBezTo>
                  <a:cubicBezTo>
                    <a:pt x="74" y="450"/>
                    <a:pt x="30" y="438"/>
                    <a:pt x="0" y="420"/>
                  </a:cubicBezTo>
                  <a:lnTo>
                    <a:pt x="19" y="3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B522E53D-03F2-F01D-5F3C-9CD820894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04" y="1917"/>
              <a:ext cx="315" cy="505"/>
            </a:xfrm>
            <a:custGeom>
              <a:avLst/>
              <a:gdLst>
                <a:gd name="T0" fmla="*/ 19 w 282"/>
                <a:gd name="T1" fmla="*/ 361 h 450"/>
                <a:gd name="T2" fmla="*/ 123 w 282"/>
                <a:gd name="T3" fmla="*/ 392 h 450"/>
                <a:gd name="T4" fmla="*/ 207 w 282"/>
                <a:gd name="T5" fmla="*/ 328 h 450"/>
                <a:gd name="T6" fmla="*/ 126 w 282"/>
                <a:gd name="T7" fmla="*/ 248 h 450"/>
                <a:gd name="T8" fmla="*/ 12 w 282"/>
                <a:gd name="T9" fmla="*/ 126 h 450"/>
                <a:gd name="T10" fmla="*/ 161 w 282"/>
                <a:gd name="T11" fmla="*/ 0 h 450"/>
                <a:gd name="T12" fmla="*/ 267 w 282"/>
                <a:gd name="T13" fmla="*/ 26 h 450"/>
                <a:gd name="T14" fmla="*/ 248 w 282"/>
                <a:gd name="T15" fmla="*/ 83 h 450"/>
                <a:gd name="T16" fmla="*/ 159 w 282"/>
                <a:gd name="T17" fmla="*/ 58 h 450"/>
                <a:gd name="T18" fmla="*/ 87 w 282"/>
                <a:gd name="T19" fmla="*/ 117 h 450"/>
                <a:gd name="T20" fmla="*/ 169 w 282"/>
                <a:gd name="T21" fmla="*/ 190 h 450"/>
                <a:gd name="T22" fmla="*/ 282 w 282"/>
                <a:gd name="T23" fmla="*/ 321 h 450"/>
                <a:gd name="T24" fmla="*/ 121 w 282"/>
                <a:gd name="T25" fmla="*/ 450 h 450"/>
                <a:gd name="T26" fmla="*/ 0 w 282"/>
                <a:gd name="T27" fmla="*/ 420 h 450"/>
                <a:gd name="T28" fmla="*/ 19 w 282"/>
                <a:gd name="T29" fmla="*/ 36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450">
                  <a:moveTo>
                    <a:pt x="19" y="361"/>
                  </a:moveTo>
                  <a:cubicBezTo>
                    <a:pt x="42" y="376"/>
                    <a:pt x="83" y="392"/>
                    <a:pt x="123" y="392"/>
                  </a:cubicBezTo>
                  <a:cubicBezTo>
                    <a:pt x="180" y="392"/>
                    <a:pt x="207" y="363"/>
                    <a:pt x="207" y="328"/>
                  </a:cubicBezTo>
                  <a:cubicBezTo>
                    <a:pt x="207" y="290"/>
                    <a:pt x="184" y="270"/>
                    <a:pt x="126" y="248"/>
                  </a:cubicBezTo>
                  <a:cubicBezTo>
                    <a:pt x="49" y="221"/>
                    <a:pt x="12" y="178"/>
                    <a:pt x="12" y="126"/>
                  </a:cubicBezTo>
                  <a:cubicBezTo>
                    <a:pt x="12" y="57"/>
                    <a:pt x="68" y="0"/>
                    <a:pt x="161" y="0"/>
                  </a:cubicBezTo>
                  <a:cubicBezTo>
                    <a:pt x="205" y="0"/>
                    <a:pt x="243" y="12"/>
                    <a:pt x="267" y="26"/>
                  </a:cubicBezTo>
                  <a:cubicBezTo>
                    <a:pt x="248" y="83"/>
                    <a:pt x="248" y="83"/>
                    <a:pt x="248" y="83"/>
                  </a:cubicBezTo>
                  <a:cubicBezTo>
                    <a:pt x="231" y="73"/>
                    <a:pt x="199" y="58"/>
                    <a:pt x="159" y="58"/>
                  </a:cubicBezTo>
                  <a:cubicBezTo>
                    <a:pt x="113" y="58"/>
                    <a:pt x="87" y="85"/>
                    <a:pt x="87" y="117"/>
                  </a:cubicBezTo>
                  <a:cubicBezTo>
                    <a:pt x="87" y="153"/>
                    <a:pt x="113" y="169"/>
                    <a:pt x="169" y="190"/>
                  </a:cubicBezTo>
                  <a:cubicBezTo>
                    <a:pt x="244" y="219"/>
                    <a:pt x="282" y="256"/>
                    <a:pt x="282" y="321"/>
                  </a:cubicBezTo>
                  <a:cubicBezTo>
                    <a:pt x="282" y="396"/>
                    <a:pt x="223" y="450"/>
                    <a:pt x="121" y="450"/>
                  </a:cubicBezTo>
                  <a:cubicBezTo>
                    <a:pt x="74" y="450"/>
                    <a:pt x="30" y="438"/>
                    <a:pt x="0" y="420"/>
                  </a:cubicBezTo>
                  <a:lnTo>
                    <a:pt x="19" y="3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FA854661-4A29-9155-4EDD-59E01E48B5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1" y="2296"/>
              <a:ext cx="118" cy="127"/>
            </a:xfrm>
            <a:custGeom>
              <a:avLst/>
              <a:gdLst>
                <a:gd name="T0" fmla="*/ 0 w 106"/>
                <a:gd name="T1" fmla="*/ 57 h 113"/>
                <a:gd name="T2" fmla="*/ 53 w 106"/>
                <a:gd name="T3" fmla="*/ 0 h 113"/>
                <a:gd name="T4" fmla="*/ 106 w 106"/>
                <a:gd name="T5" fmla="*/ 57 h 113"/>
                <a:gd name="T6" fmla="*/ 52 w 106"/>
                <a:gd name="T7" fmla="*/ 113 h 113"/>
                <a:gd name="T8" fmla="*/ 0 w 106"/>
                <a:gd name="T9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0" y="57"/>
                  </a:moveTo>
                  <a:cubicBezTo>
                    <a:pt x="0" y="24"/>
                    <a:pt x="22" y="0"/>
                    <a:pt x="53" y="0"/>
                  </a:cubicBezTo>
                  <a:cubicBezTo>
                    <a:pt x="84" y="0"/>
                    <a:pt x="106" y="24"/>
                    <a:pt x="106" y="57"/>
                  </a:cubicBezTo>
                  <a:cubicBezTo>
                    <a:pt x="106" y="89"/>
                    <a:pt x="85" y="113"/>
                    <a:pt x="52" y="113"/>
                  </a:cubicBezTo>
                  <a:cubicBezTo>
                    <a:pt x="21" y="113"/>
                    <a:pt x="0" y="89"/>
                    <a:pt x="0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AB644586-9CA9-71C5-3558-9BE1733B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4" y="1738"/>
              <a:ext cx="498" cy="674"/>
            </a:xfrm>
            <a:custGeom>
              <a:avLst/>
              <a:gdLst>
                <a:gd name="T0" fmla="*/ 205 w 498"/>
                <a:gd name="T1" fmla="*/ 74 h 674"/>
                <a:gd name="T2" fmla="*/ 0 w 498"/>
                <a:gd name="T3" fmla="*/ 74 h 674"/>
                <a:gd name="T4" fmla="*/ 0 w 498"/>
                <a:gd name="T5" fmla="*/ 0 h 674"/>
                <a:gd name="T6" fmla="*/ 498 w 498"/>
                <a:gd name="T7" fmla="*/ 0 h 674"/>
                <a:gd name="T8" fmla="*/ 498 w 498"/>
                <a:gd name="T9" fmla="*/ 74 h 674"/>
                <a:gd name="T10" fmla="*/ 293 w 498"/>
                <a:gd name="T11" fmla="*/ 74 h 674"/>
                <a:gd name="T12" fmla="*/ 293 w 498"/>
                <a:gd name="T13" fmla="*/ 674 h 674"/>
                <a:gd name="T14" fmla="*/ 205 w 498"/>
                <a:gd name="T15" fmla="*/ 674 h 674"/>
                <a:gd name="T16" fmla="*/ 205 w 498"/>
                <a:gd name="T17" fmla="*/ 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8" h="674">
                  <a:moveTo>
                    <a:pt x="205" y="74"/>
                  </a:moveTo>
                  <a:lnTo>
                    <a:pt x="0" y="74"/>
                  </a:lnTo>
                  <a:lnTo>
                    <a:pt x="0" y="0"/>
                  </a:lnTo>
                  <a:lnTo>
                    <a:pt x="498" y="0"/>
                  </a:lnTo>
                  <a:lnTo>
                    <a:pt x="498" y="74"/>
                  </a:lnTo>
                  <a:lnTo>
                    <a:pt x="293" y="74"/>
                  </a:lnTo>
                  <a:lnTo>
                    <a:pt x="293" y="674"/>
                  </a:lnTo>
                  <a:lnTo>
                    <a:pt x="205" y="674"/>
                  </a:lnTo>
                  <a:lnTo>
                    <a:pt x="20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4B74501C-E5CE-BBB9-5607-FF5CA929FA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88" y="1917"/>
              <a:ext cx="472" cy="506"/>
            </a:xfrm>
            <a:custGeom>
              <a:avLst/>
              <a:gdLst>
                <a:gd name="T0" fmla="*/ 422 w 422"/>
                <a:gd name="T1" fmla="*/ 222 h 451"/>
                <a:gd name="T2" fmla="*/ 207 w 422"/>
                <a:gd name="T3" fmla="*/ 451 h 451"/>
                <a:gd name="T4" fmla="*/ 0 w 422"/>
                <a:gd name="T5" fmla="*/ 229 h 451"/>
                <a:gd name="T6" fmla="*/ 214 w 422"/>
                <a:gd name="T7" fmla="*/ 0 h 451"/>
                <a:gd name="T8" fmla="*/ 422 w 422"/>
                <a:gd name="T9" fmla="*/ 222 h 451"/>
                <a:gd name="T10" fmla="*/ 79 w 422"/>
                <a:gd name="T11" fmla="*/ 226 h 451"/>
                <a:gd name="T12" fmla="*/ 210 w 422"/>
                <a:gd name="T13" fmla="*/ 392 h 451"/>
                <a:gd name="T14" fmla="*/ 341 w 422"/>
                <a:gd name="T15" fmla="*/ 224 h 451"/>
                <a:gd name="T16" fmla="*/ 212 w 422"/>
                <a:gd name="T17" fmla="*/ 58 h 451"/>
                <a:gd name="T18" fmla="*/ 79 w 422"/>
                <a:gd name="T19" fmla="*/ 226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2" h="451">
                  <a:moveTo>
                    <a:pt x="422" y="222"/>
                  </a:moveTo>
                  <a:cubicBezTo>
                    <a:pt x="422" y="381"/>
                    <a:pt x="311" y="451"/>
                    <a:pt x="207" y="451"/>
                  </a:cubicBezTo>
                  <a:cubicBezTo>
                    <a:pt x="90" y="451"/>
                    <a:pt x="0" y="365"/>
                    <a:pt x="0" y="229"/>
                  </a:cubicBezTo>
                  <a:cubicBezTo>
                    <a:pt x="0" y="84"/>
                    <a:pt x="94" y="0"/>
                    <a:pt x="214" y="0"/>
                  </a:cubicBezTo>
                  <a:cubicBezTo>
                    <a:pt x="338" y="0"/>
                    <a:pt x="422" y="90"/>
                    <a:pt x="422" y="222"/>
                  </a:cubicBezTo>
                  <a:close/>
                  <a:moveTo>
                    <a:pt x="79" y="226"/>
                  </a:moveTo>
                  <a:cubicBezTo>
                    <a:pt x="79" y="321"/>
                    <a:pt x="134" y="392"/>
                    <a:pt x="210" y="392"/>
                  </a:cubicBezTo>
                  <a:cubicBezTo>
                    <a:pt x="285" y="392"/>
                    <a:pt x="341" y="321"/>
                    <a:pt x="341" y="224"/>
                  </a:cubicBezTo>
                  <a:cubicBezTo>
                    <a:pt x="341" y="151"/>
                    <a:pt x="305" y="58"/>
                    <a:pt x="212" y="58"/>
                  </a:cubicBezTo>
                  <a:cubicBezTo>
                    <a:pt x="119" y="58"/>
                    <a:pt x="79" y="144"/>
                    <a:pt x="7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4FFA9D19-4963-2E76-25DD-1991663D47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35" y="1917"/>
              <a:ext cx="451" cy="703"/>
            </a:xfrm>
            <a:custGeom>
              <a:avLst/>
              <a:gdLst>
                <a:gd name="T0" fmla="*/ 403 w 403"/>
                <a:gd name="T1" fmla="*/ 9 h 627"/>
                <a:gd name="T2" fmla="*/ 400 w 403"/>
                <a:gd name="T3" fmla="*/ 128 h 627"/>
                <a:gd name="T4" fmla="*/ 400 w 403"/>
                <a:gd name="T5" fmla="*/ 379 h 627"/>
                <a:gd name="T6" fmla="*/ 338 w 403"/>
                <a:gd name="T7" fmla="*/ 576 h 627"/>
                <a:gd name="T8" fmla="*/ 181 w 403"/>
                <a:gd name="T9" fmla="*/ 627 h 627"/>
                <a:gd name="T10" fmla="*/ 38 w 403"/>
                <a:gd name="T11" fmla="*/ 592 h 627"/>
                <a:gd name="T12" fmla="*/ 57 w 403"/>
                <a:gd name="T13" fmla="*/ 532 h 627"/>
                <a:gd name="T14" fmla="*/ 184 w 403"/>
                <a:gd name="T15" fmla="*/ 566 h 627"/>
                <a:gd name="T16" fmla="*/ 323 w 403"/>
                <a:gd name="T17" fmla="*/ 415 h 627"/>
                <a:gd name="T18" fmla="*/ 323 w 403"/>
                <a:gd name="T19" fmla="*/ 367 h 627"/>
                <a:gd name="T20" fmla="*/ 321 w 403"/>
                <a:gd name="T21" fmla="*/ 367 h 627"/>
                <a:gd name="T22" fmla="*/ 184 w 403"/>
                <a:gd name="T23" fmla="*/ 439 h 627"/>
                <a:gd name="T24" fmla="*/ 0 w 403"/>
                <a:gd name="T25" fmla="*/ 229 h 627"/>
                <a:gd name="T26" fmla="*/ 195 w 403"/>
                <a:gd name="T27" fmla="*/ 0 h 627"/>
                <a:gd name="T28" fmla="*/ 329 w 403"/>
                <a:gd name="T29" fmla="*/ 75 h 627"/>
                <a:gd name="T30" fmla="*/ 331 w 403"/>
                <a:gd name="T31" fmla="*/ 75 h 627"/>
                <a:gd name="T32" fmla="*/ 335 w 403"/>
                <a:gd name="T33" fmla="*/ 9 h 627"/>
                <a:gd name="T34" fmla="*/ 403 w 403"/>
                <a:gd name="T35" fmla="*/ 9 h 627"/>
                <a:gd name="T36" fmla="*/ 322 w 403"/>
                <a:gd name="T37" fmla="*/ 180 h 627"/>
                <a:gd name="T38" fmla="*/ 318 w 403"/>
                <a:gd name="T39" fmla="*/ 144 h 627"/>
                <a:gd name="T40" fmla="*/ 208 w 403"/>
                <a:gd name="T41" fmla="*/ 61 h 627"/>
                <a:gd name="T42" fmla="*/ 80 w 403"/>
                <a:gd name="T43" fmla="*/ 224 h 627"/>
                <a:gd name="T44" fmla="*/ 207 w 403"/>
                <a:gd name="T45" fmla="*/ 379 h 627"/>
                <a:gd name="T46" fmla="*/ 316 w 403"/>
                <a:gd name="T47" fmla="*/ 299 h 627"/>
                <a:gd name="T48" fmla="*/ 322 w 403"/>
                <a:gd name="T49" fmla="*/ 257 h 627"/>
                <a:gd name="T50" fmla="*/ 322 w 403"/>
                <a:gd name="T51" fmla="*/ 18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" h="627">
                  <a:moveTo>
                    <a:pt x="403" y="9"/>
                  </a:moveTo>
                  <a:cubicBezTo>
                    <a:pt x="402" y="41"/>
                    <a:pt x="400" y="75"/>
                    <a:pt x="400" y="128"/>
                  </a:cubicBezTo>
                  <a:cubicBezTo>
                    <a:pt x="400" y="379"/>
                    <a:pt x="400" y="379"/>
                    <a:pt x="400" y="379"/>
                  </a:cubicBezTo>
                  <a:cubicBezTo>
                    <a:pt x="400" y="478"/>
                    <a:pt x="380" y="538"/>
                    <a:pt x="338" y="576"/>
                  </a:cubicBezTo>
                  <a:cubicBezTo>
                    <a:pt x="296" y="615"/>
                    <a:pt x="236" y="627"/>
                    <a:pt x="181" y="627"/>
                  </a:cubicBezTo>
                  <a:cubicBezTo>
                    <a:pt x="130" y="627"/>
                    <a:pt x="73" y="615"/>
                    <a:pt x="38" y="592"/>
                  </a:cubicBezTo>
                  <a:cubicBezTo>
                    <a:pt x="57" y="532"/>
                    <a:pt x="57" y="532"/>
                    <a:pt x="57" y="532"/>
                  </a:cubicBezTo>
                  <a:cubicBezTo>
                    <a:pt x="86" y="550"/>
                    <a:pt x="131" y="566"/>
                    <a:pt x="184" y="566"/>
                  </a:cubicBezTo>
                  <a:cubicBezTo>
                    <a:pt x="264" y="566"/>
                    <a:pt x="323" y="524"/>
                    <a:pt x="323" y="415"/>
                  </a:cubicBezTo>
                  <a:cubicBezTo>
                    <a:pt x="323" y="367"/>
                    <a:pt x="323" y="367"/>
                    <a:pt x="323" y="367"/>
                  </a:cubicBezTo>
                  <a:cubicBezTo>
                    <a:pt x="321" y="367"/>
                    <a:pt x="321" y="367"/>
                    <a:pt x="321" y="367"/>
                  </a:cubicBezTo>
                  <a:cubicBezTo>
                    <a:pt x="297" y="407"/>
                    <a:pt x="251" y="439"/>
                    <a:pt x="184" y="439"/>
                  </a:cubicBezTo>
                  <a:cubicBezTo>
                    <a:pt x="77" y="439"/>
                    <a:pt x="0" y="348"/>
                    <a:pt x="0" y="229"/>
                  </a:cubicBezTo>
                  <a:cubicBezTo>
                    <a:pt x="0" y="83"/>
                    <a:pt x="96" y="0"/>
                    <a:pt x="195" y="0"/>
                  </a:cubicBezTo>
                  <a:cubicBezTo>
                    <a:pt x="270" y="0"/>
                    <a:pt x="311" y="39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5" y="9"/>
                    <a:pt x="335" y="9"/>
                    <a:pt x="335" y="9"/>
                  </a:cubicBezTo>
                  <a:lnTo>
                    <a:pt x="403" y="9"/>
                  </a:lnTo>
                  <a:close/>
                  <a:moveTo>
                    <a:pt x="322" y="180"/>
                  </a:moveTo>
                  <a:cubicBezTo>
                    <a:pt x="322" y="166"/>
                    <a:pt x="321" y="155"/>
                    <a:pt x="318" y="144"/>
                  </a:cubicBezTo>
                  <a:cubicBezTo>
                    <a:pt x="304" y="99"/>
                    <a:pt x="265" y="61"/>
                    <a:pt x="208" y="61"/>
                  </a:cubicBezTo>
                  <a:cubicBezTo>
                    <a:pt x="133" y="61"/>
                    <a:pt x="80" y="124"/>
                    <a:pt x="80" y="224"/>
                  </a:cubicBezTo>
                  <a:cubicBezTo>
                    <a:pt x="80" y="309"/>
                    <a:pt x="123" y="379"/>
                    <a:pt x="207" y="379"/>
                  </a:cubicBezTo>
                  <a:cubicBezTo>
                    <a:pt x="255" y="379"/>
                    <a:pt x="299" y="349"/>
                    <a:pt x="316" y="299"/>
                  </a:cubicBezTo>
                  <a:cubicBezTo>
                    <a:pt x="320" y="286"/>
                    <a:pt x="322" y="271"/>
                    <a:pt x="322" y="257"/>
                  </a:cubicBezTo>
                  <a:lnTo>
                    <a:pt x="32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CF5AB74E-FE61-BD4B-CC29-FB8D43E3C8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3" y="1917"/>
              <a:ext cx="425" cy="505"/>
            </a:xfrm>
            <a:custGeom>
              <a:avLst/>
              <a:gdLst>
                <a:gd name="T0" fmla="*/ 75 w 380"/>
                <a:gd name="T1" fmla="*/ 239 h 450"/>
                <a:gd name="T2" fmla="*/ 223 w 380"/>
                <a:gd name="T3" fmla="*/ 389 h 450"/>
                <a:gd name="T4" fmla="*/ 342 w 380"/>
                <a:gd name="T5" fmla="*/ 367 h 450"/>
                <a:gd name="T6" fmla="*/ 356 w 380"/>
                <a:gd name="T7" fmla="*/ 423 h 450"/>
                <a:gd name="T8" fmla="*/ 212 w 380"/>
                <a:gd name="T9" fmla="*/ 450 h 450"/>
                <a:gd name="T10" fmla="*/ 0 w 380"/>
                <a:gd name="T11" fmla="*/ 232 h 450"/>
                <a:gd name="T12" fmla="*/ 202 w 380"/>
                <a:gd name="T13" fmla="*/ 0 h 450"/>
                <a:gd name="T14" fmla="*/ 380 w 380"/>
                <a:gd name="T15" fmla="*/ 203 h 450"/>
                <a:gd name="T16" fmla="*/ 378 w 380"/>
                <a:gd name="T17" fmla="*/ 239 h 450"/>
                <a:gd name="T18" fmla="*/ 75 w 380"/>
                <a:gd name="T19" fmla="*/ 239 h 450"/>
                <a:gd name="T20" fmla="*/ 305 w 380"/>
                <a:gd name="T21" fmla="*/ 183 h 450"/>
                <a:gd name="T22" fmla="*/ 196 w 380"/>
                <a:gd name="T23" fmla="*/ 56 h 450"/>
                <a:gd name="T24" fmla="*/ 76 w 380"/>
                <a:gd name="T25" fmla="*/ 183 h 450"/>
                <a:gd name="T26" fmla="*/ 305 w 380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0" h="450">
                  <a:moveTo>
                    <a:pt x="75" y="239"/>
                  </a:moveTo>
                  <a:cubicBezTo>
                    <a:pt x="76" y="346"/>
                    <a:pt x="144" y="389"/>
                    <a:pt x="223" y="389"/>
                  </a:cubicBezTo>
                  <a:cubicBezTo>
                    <a:pt x="279" y="389"/>
                    <a:pt x="313" y="379"/>
                    <a:pt x="342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8" y="436"/>
                    <a:pt x="281" y="450"/>
                    <a:pt x="212" y="450"/>
                  </a:cubicBezTo>
                  <a:cubicBezTo>
                    <a:pt x="79" y="450"/>
                    <a:pt x="0" y="363"/>
                    <a:pt x="0" y="232"/>
                  </a:cubicBezTo>
                  <a:cubicBezTo>
                    <a:pt x="0" y="102"/>
                    <a:pt x="76" y="0"/>
                    <a:pt x="202" y="0"/>
                  </a:cubicBezTo>
                  <a:cubicBezTo>
                    <a:pt x="343" y="0"/>
                    <a:pt x="380" y="124"/>
                    <a:pt x="380" y="203"/>
                  </a:cubicBezTo>
                  <a:cubicBezTo>
                    <a:pt x="380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4" y="56"/>
                    <a:pt x="196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63BD100C-36D1-2368-FC1B-902833D355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3" y="1790"/>
              <a:ext cx="286" cy="632"/>
            </a:xfrm>
            <a:custGeom>
              <a:avLst/>
              <a:gdLst>
                <a:gd name="T0" fmla="*/ 143 w 256"/>
                <a:gd name="T1" fmla="*/ 0 h 564"/>
                <a:gd name="T2" fmla="*/ 143 w 256"/>
                <a:gd name="T3" fmla="*/ 123 h 564"/>
                <a:gd name="T4" fmla="*/ 256 w 256"/>
                <a:gd name="T5" fmla="*/ 123 h 564"/>
                <a:gd name="T6" fmla="*/ 256 w 256"/>
                <a:gd name="T7" fmla="*/ 183 h 564"/>
                <a:gd name="T8" fmla="*/ 143 w 256"/>
                <a:gd name="T9" fmla="*/ 183 h 564"/>
                <a:gd name="T10" fmla="*/ 143 w 256"/>
                <a:gd name="T11" fmla="*/ 416 h 564"/>
                <a:gd name="T12" fmla="*/ 202 w 256"/>
                <a:gd name="T13" fmla="*/ 500 h 564"/>
                <a:gd name="T14" fmla="*/ 248 w 256"/>
                <a:gd name="T15" fmla="*/ 494 h 564"/>
                <a:gd name="T16" fmla="*/ 251 w 256"/>
                <a:gd name="T17" fmla="*/ 553 h 564"/>
                <a:gd name="T18" fmla="*/ 182 w 256"/>
                <a:gd name="T19" fmla="*/ 564 h 564"/>
                <a:gd name="T20" fmla="*/ 97 w 256"/>
                <a:gd name="T21" fmla="*/ 531 h 564"/>
                <a:gd name="T22" fmla="*/ 67 w 256"/>
                <a:gd name="T23" fmla="*/ 419 h 564"/>
                <a:gd name="T24" fmla="*/ 67 w 256"/>
                <a:gd name="T25" fmla="*/ 183 h 564"/>
                <a:gd name="T26" fmla="*/ 0 w 256"/>
                <a:gd name="T27" fmla="*/ 183 h 564"/>
                <a:gd name="T28" fmla="*/ 0 w 256"/>
                <a:gd name="T29" fmla="*/ 123 h 564"/>
                <a:gd name="T30" fmla="*/ 67 w 256"/>
                <a:gd name="T31" fmla="*/ 123 h 564"/>
                <a:gd name="T32" fmla="*/ 67 w 256"/>
                <a:gd name="T33" fmla="*/ 20 h 564"/>
                <a:gd name="T34" fmla="*/ 143 w 256"/>
                <a:gd name="T35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564">
                  <a:moveTo>
                    <a:pt x="143" y="0"/>
                  </a:moveTo>
                  <a:cubicBezTo>
                    <a:pt x="143" y="123"/>
                    <a:pt x="143" y="123"/>
                    <a:pt x="143" y="123"/>
                  </a:cubicBezTo>
                  <a:cubicBezTo>
                    <a:pt x="256" y="123"/>
                    <a:pt x="256" y="123"/>
                    <a:pt x="256" y="123"/>
                  </a:cubicBezTo>
                  <a:cubicBezTo>
                    <a:pt x="256" y="183"/>
                    <a:pt x="256" y="183"/>
                    <a:pt x="256" y="183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43" y="416"/>
                    <a:pt x="143" y="416"/>
                    <a:pt x="143" y="416"/>
                  </a:cubicBezTo>
                  <a:cubicBezTo>
                    <a:pt x="143" y="469"/>
                    <a:pt x="158" y="500"/>
                    <a:pt x="202" y="500"/>
                  </a:cubicBezTo>
                  <a:cubicBezTo>
                    <a:pt x="223" y="500"/>
                    <a:pt x="238" y="497"/>
                    <a:pt x="248" y="494"/>
                  </a:cubicBezTo>
                  <a:cubicBezTo>
                    <a:pt x="251" y="553"/>
                    <a:pt x="251" y="553"/>
                    <a:pt x="251" y="553"/>
                  </a:cubicBezTo>
                  <a:cubicBezTo>
                    <a:pt x="236" y="559"/>
                    <a:pt x="212" y="564"/>
                    <a:pt x="182" y="564"/>
                  </a:cubicBezTo>
                  <a:cubicBezTo>
                    <a:pt x="145" y="564"/>
                    <a:pt x="116" y="552"/>
                    <a:pt x="97" y="531"/>
                  </a:cubicBezTo>
                  <a:cubicBezTo>
                    <a:pt x="75" y="508"/>
                    <a:pt x="67" y="469"/>
                    <a:pt x="67" y="419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67" y="20"/>
                    <a:pt x="67" y="20"/>
                    <a:pt x="67" y="20"/>
                  </a:cubicBez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41138CBD-47FD-BEEA-5BA0-F0E58CEBE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7" y="1702"/>
              <a:ext cx="411" cy="710"/>
            </a:xfrm>
            <a:custGeom>
              <a:avLst/>
              <a:gdLst>
                <a:gd name="T0" fmla="*/ 0 w 367"/>
                <a:gd name="T1" fmla="*/ 0 h 633"/>
                <a:gd name="T2" fmla="*/ 78 w 367"/>
                <a:gd name="T3" fmla="*/ 0 h 633"/>
                <a:gd name="T4" fmla="*/ 78 w 367"/>
                <a:gd name="T5" fmla="*/ 269 h 633"/>
                <a:gd name="T6" fmla="*/ 80 w 367"/>
                <a:gd name="T7" fmla="*/ 269 h 633"/>
                <a:gd name="T8" fmla="*/ 136 w 367"/>
                <a:gd name="T9" fmla="*/ 214 h 633"/>
                <a:gd name="T10" fmla="*/ 216 w 367"/>
                <a:gd name="T11" fmla="*/ 192 h 633"/>
                <a:gd name="T12" fmla="*/ 367 w 367"/>
                <a:gd name="T13" fmla="*/ 376 h 633"/>
                <a:gd name="T14" fmla="*/ 367 w 367"/>
                <a:gd name="T15" fmla="*/ 633 h 633"/>
                <a:gd name="T16" fmla="*/ 289 w 367"/>
                <a:gd name="T17" fmla="*/ 633 h 633"/>
                <a:gd name="T18" fmla="*/ 289 w 367"/>
                <a:gd name="T19" fmla="*/ 385 h 633"/>
                <a:gd name="T20" fmla="*/ 189 w 367"/>
                <a:gd name="T21" fmla="*/ 257 h 633"/>
                <a:gd name="T22" fmla="*/ 84 w 367"/>
                <a:gd name="T23" fmla="*/ 335 h 633"/>
                <a:gd name="T24" fmla="*/ 78 w 367"/>
                <a:gd name="T25" fmla="*/ 373 h 633"/>
                <a:gd name="T26" fmla="*/ 78 w 367"/>
                <a:gd name="T27" fmla="*/ 633 h 633"/>
                <a:gd name="T28" fmla="*/ 0 w 367"/>
                <a:gd name="T29" fmla="*/ 633 h 633"/>
                <a:gd name="T30" fmla="*/ 0 w 367"/>
                <a:gd name="T3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7" h="633">
                  <a:moveTo>
                    <a:pt x="0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80" y="269"/>
                    <a:pt x="80" y="269"/>
                    <a:pt x="80" y="269"/>
                  </a:cubicBezTo>
                  <a:cubicBezTo>
                    <a:pt x="93" y="247"/>
                    <a:pt x="112" y="227"/>
                    <a:pt x="136" y="214"/>
                  </a:cubicBezTo>
                  <a:cubicBezTo>
                    <a:pt x="159" y="201"/>
                    <a:pt x="187" y="192"/>
                    <a:pt x="216" y="192"/>
                  </a:cubicBezTo>
                  <a:cubicBezTo>
                    <a:pt x="274" y="192"/>
                    <a:pt x="367" y="227"/>
                    <a:pt x="367" y="376"/>
                  </a:cubicBezTo>
                  <a:cubicBezTo>
                    <a:pt x="367" y="633"/>
                    <a:pt x="367" y="633"/>
                    <a:pt x="367" y="633"/>
                  </a:cubicBezTo>
                  <a:cubicBezTo>
                    <a:pt x="289" y="633"/>
                    <a:pt x="289" y="633"/>
                    <a:pt x="289" y="633"/>
                  </a:cubicBezTo>
                  <a:cubicBezTo>
                    <a:pt x="289" y="385"/>
                    <a:pt x="289" y="385"/>
                    <a:pt x="289" y="385"/>
                  </a:cubicBezTo>
                  <a:cubicBezTo>
                    <a:pt x="289" y="316"/>
                    <a:pt x="263" y="257"/>
                    <a:pt x="189" y="257"/>
                  </a:cubicBezTo>
                  <a:cubicBezTo>
                    <a:pt x="138" y="257"/>
                    <a:pt x="98" y="292"/>
                    <a:pt x="84" y="335"/>
                  </a:cubicBezTo>
                  <a:cubicBezTo>
                    <a:pt x="79" y="346"/>
                    <a:pt x="78" y="357"/>
                    <a:pt x="78" y="373"/>
                  </a:cubicBezTo>
                  <a:cubicBezTo>
                    <a:pt x="78" y="633"/>
                    <a:pt x="78" y="633"/>
                    <a:pt x="78" y="633"/>
                  </a:cubicBezTo>
                  <a:cubicBezTo>
                    <a:pt x="0" y="633"/>
                    <a:pt x="0" y="633"/>
                    <a:pt x="0" y="63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C29BA99A-ED17-1DA1-62CF-7EA1A56365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75" y="1917"/>
              <a:ext cx="426" cy="505"/>
            </a:xfrm>
            <a:custGeom>
              <a:avLst/>
              <a:gdLst>
                <a:gd name="T0" fmla="*/ 75 w 381"/>
                <a:gd name="T1" fmla="*/ 239 h 450"/>
                <a:gd name="T2" fmla="*/ 223 w 381"/>
                <a:gd name="T3" fmla="*/ 389 h 450"/>
                <a:gd name="T4" fmla="*/ 343 w 381"/>
                <a:gd name="T5" fmla="*/ 367 h 450"/>
                <a:gd name="T6" fmla="*/ 356 w 381"/>
                <a:gd name="T7" fmla="*/ 423 h 450"/>
                <a:gd name="T8" fmla="*/ 213 w 381"/>
                <a:gd name="T9" fmla="*/ 450 h 450"/>
                <a:gd name="T10" fmla="*/ 0 w 381"/>
                <a:gd name="T11" fmla="*/ 232 h 450"/>
                <a:gd name="T12" fmla="*/ 203 w 381"/>
                <a:gd name="T13" fmla="*/ 0 h 450"/>
                <a:gd name="T14" fmla="*/ 381 w 381"/>
                <a:gd name="T15" fmla="*/ 203 h 450"/>
                <a:gd name="T16" fmla="*/ 378 w 381"/>
                <a:gd name="T17" fmla="*/ 239 h 450"/>
                <a:gd name="T18" fmla="*/ 75 w 381"/>
                <a:gd name="T19" fmla="*/ 239 h 450"/>
                <a:gd name="T20" fmla="*/ 305 w 381"/>
                <a:gd name="T21" fmla="*/ 183 h 450"/>
                <a:gd name="T22" fmla="*/ 197 w 381"/>
                <a:gd name="T23" fmla="*/ 56 h 450"/>
                <a:gd name="T24" fmla="*/ 76 w 381"/>
                <a:gd name="T25" fmla="*/ 183 h 450"/>
                <a:gd name="T26" fmla="*/ 305 w 381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1" h="450">
                  <a:moveTo>
                    <a:pt x="75" y="239"/>
                  </a:moveTo>
                  <a:cubicBezTo>
                    <a:pt x="77" y="346"/>
                    <a:pt x="145" y="389"/>
                    <a:pt x="223" y="389"/>
                  </a:cubicBezTo>
                  <a:cubicBezTo>
                    <a:pt x="280" y="389"/>
                    <a:pt x="313" y="379"/>
                    <a:pt x="343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9" y="436"/>
                    <a:pt x="281" y="450"/>
                    <a:pt x="213" y="450"/>
                  </a:cubicBezTo>
                  <a:cubicBezTo>
                    <a:pt x="80" y="450"/>
                    <a:pt x="0" y="363"/>
                    <a:pt x="0" y="232"/>
                  </a:cubicBezTo>
                  <a:cubicBezTo>
                    <a:pt x="0" y="102"/>
                    <a:pt x="77" y="0"/>
                    <a:pt x="203" y="0"/>
                  </a:cubicBezTo>
                  <a:cubicBezTo>
                    <a:pt x="344" y="0"/>
                    <a:pt x="381" y="124"/>
                    <a:pt x="381" y="203"/>
                  </a:cubicBezTo>
                  <a:cubicBezTo>
                    <a:pt x="381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5" y="56"/>
                    <a:pt x="197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63AE5DDA-707B-7557-4435-CABC65D4DA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7" y="1917"/>
              <a:ext cx="241" cy="495"/>
            </a:xfrm>
            <a:custGeom>
              <a:avLst/>
              <a:gdLst>
                <a:gd name="T0" fmla="*/ 3 w 216"/>
                <a:gd name="T1" fmla="*/ 144 h 441"/>
                <a:gd name="T2" fmla="*/ 0 w 216"/>
                <a:gd name="T3" fmla="*/ 9 h 441"/>
                <a:gd name="T4" fmla="*/ 68 w 216"/>
                <a:gd name="T5" fmla="*/ 9 h 441"/>
                <a:gd name="T6" fmla="*/ 71 w 216"/>
                <a:gd name="T7" fmla="*/ 94 h 441"/>
                <a:gd name="T8" fmla="*/ 75 w 216"/>
                <a:gd name="T9" fmla="*/ 94 h 441"/>
                <a:gd name="T10" fmla="*/ 194 w 216"/>
                <a:gd name="T11" fmla="*/ 0 h 441"/>
                <a:gd name="T12" fmla="*/ 216 w 216"/>
                <a:gd name="T13" fmla="*/ 2 h 441"/>
                <a:gd name="T14" fmla="*/ 216 w 216"/>
                <a:gd name="T15" fmla="*/ 76 h 441"/>
                <a:gd name="T16" fmla="*/ 190 w 216"/>
                <a:gd name="T17" fmla="*/ 74 h 441"/>
                <a:gd name="T18" fmla="*/ 84 w 216"/>
                <a:gd name="T19" fmla="*/ 174 h 441"/>
                <a:gd name="T20" fmla="*/ 81 w 216"/>
                <a:gd name="T21" fmla="*/ 211 h 441"/>
                <a:gd name="T22" fmla="*/ 81 w 216"/>
                <a:gd name="T23" fmla="*/ 441 h 441"/>
                <a:gd name="T24" fmla="*/ 3 w 216"/>
                <a:gd name="T25" fmla="*/ 441 h 441"/>
                <a:gd name="T26" fmla="*/ 3 w 216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441">
                  <a:moveTo>
                    <a:pt x="3" y="144"/>
                  </a:moveTo>
                  <a:cubicBezTo>
                    <a:pt x="3" y="93"/>
                    <a:pt x="2" y="50"/>
                    <a:pt x="0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4" y="36"/>
                    <a:pt x="142" y="0"/>
                    <a:pt x="194" y="0"/>
                  </a:cubicBezTo>
                  <a:cubicBezTo>
                    <a:pt x="203" y="0"/>
                    <a:pt x="209" y="1"/>
                    <a:pt x="216" y="2"/>
                  </a:cubicBezTo>
                  <a:cubicBezTo>
                    <a:pt x="216" y="76"/>
                    <a:pt x="216" y="76"/>
                    <a:pt x="216" y="76"/>
                  </a:cubicBezTo>
                  <a:cubicBezTo>
                    <a:pt x="208" y="75"/>
                    <a:pt x="200" y="74"/>
                    <a:pt x="190" y="74"/>
                  </a:cubicBezTo>
                  <a:cubicBezTo>
                    <a:pt x="134" y="74"/>
                    <a:pt x="95" y="116"/>
                    <a:pt x="84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3" y="441"/>
                    <a:pt x="3" y="441"/>
                    <a:pt x="3" y="441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190120A2-320A-C674-1D69-53FF5C646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63" y="2296"/>
              <a:ext cx="118" cy="127"/>
            </a:xfrm>
            <a:custGeom>
              <a:avLst/>
              <a:gdLst>
                <a:gd name="T0" fmla="*/ 0 w 106"/>
                <a:gd name="T1" fmla="*/ 57 h 113"/>
                <a:gd name="T2" fmla="*/ 53 w 106"/>
                <a:gd name="T3" fmla="*/ 0 h 113"/>
                <a:gd name="T4" fmla="*/ 106 w 106"/>
                <a:gd name="T5" fmla="*/ 57 h 113"/>
                <a:gd name="T6" fmla="*/ 53 w 106"/>
                <a:gd name="T7" fmla="*/ 113 h 113"/>
                <a:gd name="T8" fmla="*/ 0 w 106"/>
                <a:gd name="T9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0" y="57"/>
                  </a:moveTo>
                  <a:cubicBezTo>
                    <a:pt x="0" y="24"/>
                    <a:pt x="22" y="0"/>
                    <a:pt x="53" y="0"/>
                  </a:cubicBezTo>
                  <a:cubicBezTo>
                    <a:pt x="85" y="0"/>
                    <a:pt x="106" y="24"/>
                    <a:pt x="106" y="57"/>
                  </a:cubicBezTo>
                  <a:cubicBezTo>
                    <a:pt x="106" y="89"/>
                    <a:pt x="86" y="113"/>
                    <a:pt x="53" y="113"/>
                  </a:cubicBezTo>
                  <a:cubicBezTo>
                    <a:pt x="21" y="113"/>
                    <a:pt x="0" y="89"/>
                    <a:pt x="0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42536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l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61CE06-0265-9737-079D-524E25646655}"/>
              </a:ext>
            </a:extLst>
          </p:cNvPr>
          <p:cNvSpPr/>
          <p:nvPr userDrawn="1"/>
        </p:nvSpPr>
        <p:spPr>
          <a:xfrm>
            <a:off x="695325" y="728663"/>
            <a:ext cx="10800585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29BF81-64BC-2613-2E4C-130F995F62B8}"/>
              </a:ext>
            </a:extLst>
          </p:cNvPr>
          <p:cNvSpPr txBox="1"/>
          <p:nvPr userDrawn="1"/>
        </p:nvSpPr>
        <p:spPr>
          <a:xfrm>
            <a:off x="5234225" y="241271"/>
            <a:ext cx="172354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BE" sz="1400"/>
              <a:t>Espace de réserve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CFB9B8-D725-2F7F-92E9-8BF39633163F}"/>
              </a:ext>
            </a:extLst>
          </p:cNvPr>
          <p:cNvSpPr txBox="1"/>
          <p:nvPr userDrawn="1"/>
        </p:nvSpPr>
        <p:spPr>
          <a:xfrm>
            <a:off x="5525171" y="1921243"/>
            <a:ext cx="114165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BE" sz="1400"/>
              <a:t>12 colonnes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22639A-1732-EB6E-578A-CC886407EEE8}"/>
              </a:ext>
            </a:extLst>
          </p:cNvPr>
          <p:cNvSpPr txBox="1"/>
          <p:nvPr userDrawn="1"/>
        </p:nvSpPr>
        <p:spPr>
          <a:xfrm>
            <a:off x="3789923" y="3105836"/>
            <a:ext cx="461216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BE" sz="3600">
                <a:latin typeface="+mj-lt"/>
              </a:rPr>
              <a:t>Structure des pages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290598-B7DF-F115-BAC1-7812EEF7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D86A-B03A-420F-81A3-67D00A7E2E85}" type="datetime1">
              <a:rPr lang="nl-BE" smtClean="0"/>
              <a:t>9/05/2025</a:t>
            </a:fld>
            <a:endParaRPr lang="fr-BE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E8F3DDB2-764C-4BE8-5C2E-0070BA2F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0F96BC0-F78B-142F-A27C-FE2BB20F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7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652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0CEBABF-2DA2-D203-3085-61231E956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EA7780-C004-25ED-8E4C-05170E6A3C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76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A7DE5F4-65C7-5ED2-B78B-C385DB6980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0FD35E-2C6B-CCD6-D24D-BA32D7465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5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24BE060-4BCD-D09F-F5A6-51FA859F8A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F74E41-AAD8-32FC-4414-E4437ED57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99614C0-A6FF-F85B-615D-D8ECF4C7BA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8B2B6E-4C7F-3342-5A43-173FC2FFD2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1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2" b="113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A932F82-313A-1107-BC88-77B2F2055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263307-7351-AA7B-1DE3-C3C16410D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583E4A4-F4F0-1A1D-67CA-35DBBAAE7C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BBB006-835C-898B-5817-6C1B2961A9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" b="23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D45EAB6-97CE-DA49-103F-D84F90FE4B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EA73A4-8990-480F-CBD4-F1455B48E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5" b="1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A783637-9961-889B-C919-BD521C76F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8D38B9-8F9C-5DAD-00C0-0092DD3411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0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b="7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2FE3495-28D6-F479-2FF1-234A61B0F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E2C369-0DA1-A29F-D554-828F50EB87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FD4AC96-D00E-F5BD-864A-2C925E3A3A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82A862-F470-1DBD-C74E-A470DE4117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97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6AB484C-97DA-7D53-9C3B-2221CE67D9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9A9F9D-ABD7-E534-9521-A3337B3BF8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- V1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A965807-885C-D477-E619-CFD61D4F9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1ABAB6-85CC-F010-C14D-01BD437E40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6090" y="729045"/>
            <a:ext cx="1799460" cy="1954800"/>
          </a:xfrm>
          <a:blipFill>
            <a:blip r:embed="rId2"/>
            <a:srcRect/>
            <a:stretch>
              <a:fillRect l="-142" r="-142"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endParaRPr lang="fr-BE"/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43BE1062-58E1-BA77-F5E3-8C3FFA659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7146" b="-1564"/>
          <a:stretch/>
        </p:blipFill>
        <p:spPr>
          <a:xfrm>
            <a:off x="12281672" y="898917"/>
            <a:ext cx="1348433" cy="218346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5CE889E6-46B3-E1BC-1F20-FC525EFD0B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1673" y="0"/>
            <a:ext cx="346773" cy="377827"/>
          </a:xfrm>
          <a:prstGeom prst="rect">
            <a:avLst/>
          </a:prstGeom>
        </p:spPr>
      </p:pic>
      <p:sp>
        <p:nvSpPr>
          <p:cNvPr id="103" name="ZoneTexte 102">
            <a:extLst>
              <a:ext uri="{FF2B5EF4-FFF2-40B4-BE49-F238E27FC236}">
                <a16:creationId xmlns:a16="http://schemas.microsoft.com/office/drawing/2014/main" id="{731A29AA-7EAF-7979-A93C-676DE3CFE6ED}"/>
              </a:ext>
            </a:extLst>
          </p:cNvPr>
          <p:cNvSpPr txBox="1"/>
          <p:nvPr userDrawn="1"/>
        </p:nvSpPr>
        <p:spPr>
          <a:xfrm>
            <a:off x="12281673" y="359467"/>
            <a:ext cx="124331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pour ajouter une image</a:t>
            </a:r>
            <a:endParaRPr lang="fr-BE" sz="1000"/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0C2BEF12-3201-86FA-6B7B-126618129EB6}"/>
              </a:ext>
            </a:extLst>
          </p:cNvPr>
          <p:cNvSpPr txBox="1"/>
          <p:nvPr userDrawn="1"/>
        </p:nvSpPr>
        <p:spPr>
          <a:xfrm>
            <a:off x="12281673" y="1117263"/>
            <a:ext cx="196010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Clic droit sur l’image </a:t>
            </a:r>
            <a:br>
              <a:rPr lang="fr-FR" sz="1000"/>
            </a:br>
            <a:r>
              <a:rPr lang="fr-FR" sz="1000">
                <a:sym typeface="Wingdings" panose="05000000000000000000" pitchFamily="2" charset="2"/>
              </a:rPr>
              <a:t> F</a:t>
            </a:r>
            <a:r>
              <a:rPr lang="fr-FR" sz="1000"/>
              <a:t>ormat de l’image</a:t>
            </a:r>
            <a:endParaRPr lang="fr-BE" sz="1000"/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986129A3-E232-4FB9-DE83-3DD87ADEB4B6}"/>
              </a:ext>
            </a:extLst>
          </p:cNvPr>
          <p:cNvSpPr txBox="1"/>
          <p:nvPr userDrawn="1"/>
        </p:nvSpPr>
        <p:spPr>
          <a:xfrm>
            <a:off x="12281672" y="2026110"/>
            <a:ext cx="209726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Clic sur l’icône image</a:t>
            </a:r>
            <a:br>
              <a:rPr lang="fr-FR" sz="1000"/>
            </a:br>
            <a:r>
              <a:rPr lang="fr-FR" sz="1000">
                <a:sym typeface="Wingdings" panose="05000000000000000000" pitchFamily="2" charset="2"/>
              </a:rPr>
              <a:t> </a:t>
            </a:r>
            <a:r>
              <a:rPr lang="fr-FR" sz="1000"/>
              <a:t>Transparence de l’image à </a:t>
            </a:r>
            <a:r>
              <a:rPr lang="fr-FR" sz="1000" b="1"/>
              <a:t>70%</a:t>
            </a:r>
            <a:endParaRPr lang="fr-BE" sz="1000" b="1"/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id="{D14DE56D-EF37-B0B1-712E-A6B752372C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281673" y="1638353"/>
            <a:ext cx="390387" cy="39038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4C9CC74-5BE9-F018-CBB4-E63058DAF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Titre de la présentation.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45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 - V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e 84">
            <a:extLst>
              <a:ext uri="{FF2B5EF4-FFF2-40B4-BE49-F238E27FC236}">
                <a16:creationId xmlns:a16="http://schemas.microsoft.com/office/drawing/2014/main" id="{5BE06637-86AF-AEB4-4524-DDA6B5B8C78B}"/>
              </a:ext>
            </a:extLst>
          </p:cNvPr>
          <p:cNvGrpSpPr/>
          <p:nvPr userDrawn="1"/>
        </p:nvGrpSpPr>
        <p:grpSpPr>
          <a:xfrm>
            <a:off x="696090" y="2947988"/>
            <a:ext cx="3250956" cy="2652711"/>
            <a:chOff x="1894506" y="0"/>
            <a:chExt cx="8403858" cy="6857370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519A05B-F7A0-82A3-E0DB-91C2716AC0C9}"/>
                </a:ext>
              </a:extLst>
            </p:cNvPr>
            <p:cNvSpPr/>
            <p:nvPr/>
          </p:nvSpPr>
          <p:spPr>
            <a:xfrm>
              <a:off x="4406877" y="23102"/>
              <a:ext cx="83061" cy="83061"/>
            </a:xfrm>
            <a:custGeom>
              <a:avLst/>
              <a:gdLst>
                <a:gd name="connsiteX0" fmla="*/ 41506 w 83061"/>
                <a:gd name="connsiteY0" fmla="*/ 83061 h 83061"/>
                <a:gd name="connsiteX1" fmla="*/ 83061 w 83061"/>
                <a:gd name="connsiteY1" fmla="*/ 41506 h 83061"/>
                <a:gd name="connsiteX2" fmla="*/ 41506 w 83061"/>
                <a:gd name="connsiteY2" fmla="*/ 0 h 83061"/>
                <a:gd name="connsiteX3" fmla="*/ 0 w 83061"/>
                <a:gd name="connsiteY3" fmla="*/ 41506 h 83061"/>
                <a:gd name="connsiteX4" fmla="*/ 41506 w 83061"/>
                <a:gd name="connsiteY4" fmla="*/ 83061 h 8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61" h="83061">
                  <a:moveTo>
                    <a:pt x="41506" y="83061"/>
                  </a:moveTo>
                  <a:cubicBezTo>
                    <a:pt x="64463" y="83061"/>
                    <a:pt x="83061" y="64463"/>
                    <a:pt x="83061" y="41506"/>
                  </a:cubicBezTo>
                  <a:cubicBezTo>
                    <a:pt x="83061" y="18550"/>
                    <a:pt x="64512" y="0"/>
                    <a:pt x="41506" y="0"/>
                  </a:cubicBezTo>
                  <a:cubicBezTo>
                    <a:pt x="18501" y="0"/>
                    <a:pt x="0" y="18550"/>
                    <a:pt x="0" y="41506"/>
                  </a:cubicBezTo>
                  <a:cubicBezTo>
                    <a:pt x="0" y="64463"/>
                    <a:pt x="18598" y="83061"/>
                    <a:pt x="41506" y="830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D368D3C-C3AF-84AC-60DB-B4707AC0BD1D}"/>
                </a:ext>
              </a:extLst>
            </p:cNvPr>
            <p:cNvSpPr/>
            <p:nvPr/>
          </p:nvSpPr>
          <p:spPr>
            <a:xfrm>
              <a:off x="5215841" y="0"/>
              <a:ext cx="129217" cy="129217"/>
            </a:xfrm>
            <a:custGeom>
              <a:avLst/>
              <a:gdLst>
                <a:gd name="connsiteX0" fmla="*/ 64608 w 129217"/>
                <a:gd name="connsiteY0" fmla="*/ 129217 h 129217"/>
                <a:gd name="connsiteX1" fmla="*/ 129217 w 129217"/>
                <a:gd name="connsiteY1" fmla="*/ 64609 h 129217"/>
                <a:gd name="connsiteX2" fmla="*/ 64608 w 129217"/>
                <a:gd name="connsiteY2" fmla="*/ 0 h 129217"/>
                <a:gd name="connsiteX3" fmla="*/ 0 w 129217"/>
                <a:gd name="connsiteY3" fmla="*/ 64609 h 129217"/>
                <a:gd name="connsiteX4" fmla="*/ 64608 w 129217"/>
                <a:gd name="connsiteY4" fmla="*/ 129217 h 12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217" h="129217">
                  <a:moveTo>
                    <a:pt x="64608" y="129217"/>
                  </a:moveTo>
                  <a:cubicBezTo>
                    <a:pt x="100303" y="129217"/>
                    <a:pt x="129217" y="100255"/>
                    <a:pt x="129217" y="64609"/>
                  </a:cubicBezTo>
                  <a:cubicBezTo>
                    <a:pt x="129217" y="28962"/>
                    <a:pt x="100303" y="0"/>
                    <a:pt x="64608" y="0"/>
                  </a:cubicBezTo>
                  <a:cubicBezTo>
                    <a:pt x="28914" y="0"/>
                    <a:pt x="0" y="28914"/>
                    <a:pt x="0" y="64609"/>
                  </a:cubicBezTo>
                  <a:cubicBezTo>
                    <a:pt x="0" y="100303"/>
                    <a:pt x="28914" y="129217"/>
                    <a:pt x="64608" y="12921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17A38B-0E47-3DBA-84A0-706E68405397}"/>
                </a:ext>
              </a:extLst>
            </p:cNvPr>
            <p:cNvSpPr/>
            <p:nvPr/>
          </p:nvSpPr>
          <p:spPr>
            <a:xfrm>
              <a:off x="6052604" y="4649"/>
              <a:ext cx="119966" cy="119966"/>
            </a:xfrm>
            <a:custGeom>
              <a:avLst/>
              <a:gdLst>
                <a:gd name="connsiteX0" fmla="*/ 59959 w 119966"/>
                <a:gd name="connsiteY0" fmla="*/ 119967 h 119966"/>
                <a:gd name="connsiteX1" fmla="*/ 119967 w 119966"/>
                <a:gd name="connsiteY1" fmla="*/ 60008 h 119966"/>
                <a:gd name="connsiteX2" fmla="*/ 59959 w 119966"/>
                <a:gd name="connsiteY2" fmla="*/ 0 h 119966"/>
                <a:gd name="connsiteX3" fmla="*/ 0 w 119966"/>
                <a:gd name="connsiteY3" fmla="*/ 60008 h 119966"/>
                <a:gd name="connsiteX4" fmla="*/ 59959 w 119966"/>
                <a:gd name="connsiteY4" fmla="*/ 119967 h 1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66" h="119966">
                  <a:moveTo>
                    <a:pt x="59959" y="119967"/>
                  </a:moveTo>
                  <a:cubicBezTo>
                    <a:pt x="93135" y="119967"/>
                    <a:pt x="119967" y="93135"/>
                    <a:pt x="119967" y="60008"/>
                  </a:cubicBezTo>
                  <a:cubicBezTo>
                    <a:pt x="119967" y="26880"/>
                    <a:pt x="93087" y="0"/>
                    <a:pt x="59959" y="0"/>
                  </a:cubicBezTo>
                  <a:cubicBezTo>
                    <a:pt x="26832" y="0"/>
                    <a:pt x="0" y="26880"/>
                    <a:pt x="0" y="60008"/>
                  </a:cubicBezTo>
                  <a:cubicBezTo>
                    <a:pt x="0" y="93135"/>
                    <a:pt x="26880" y="119967"/>
                    <a:pt x="59959" y="11996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3D69FE3-7291-E63A-8FF7-97965BBE4F51}"/>
                </a:ext>
              </a:extLst>
            </p:cNvPr>
            <p:cNvSpPr/>
            <p:nvPr/>
          </p:nvSpPr>
          <p:spPr>
            <a:xfrm>
              <a:off x="6919249" y="39230"/>
              <a:ext cx="50805" cy="50756"/>
            </a:xfrm>
            <a:custGeom>
              <a:avLst/>
              <a:gdLst>
                <a:gd name="connsiteX0" fmla="*/ 25378 w 50805"/>
                <a:gd name="connsiteY0" fmla="*/ 50757 h 50756"/>
                <a:gd name="connsiteX1" fmla="*/ 50805 w 50805"/>
                <a:gd name="connsiteY1" fmla="*/ 25378 h 50756"/>
                <a:gd name="connsiteX2" fmla="*/ 25378 w 50805"/>
                <a:gd name="connsiteY2" fmla="*/ 0 h 50756"/>
                <a:gd name="connsiteX3" fmla="*/ 0 w 50805"/>
                <a:gd name="connsiteY3" fmla="*/ 25378 h 50756"/>
                <a:gd name="connsiteX4" fmla="*/ 25378 w 50805"/>
                <a:gd name="connsiteY4" fmla="*/ 50757 h 5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05" h="50756">
                  <a:moveTo>
                    <a:pt x="25378" y="50757"/>
                  </a:moveTo>
                  <a:cubicBezTo>
                    <a:pt x="39375" y="50757"/>
                    <a:pt x="50805" y="39424"/>
                    <a:pt x="50805" y="25378"/>
                  </a:cubicBezTo>
                  <a:cubicBezTo>
                    <a:pt x="50805" y="11333"/>
                    <a:pt x="39375" y="0"/>
                    <a:pt x="25378" y="0"/>
                  </a:cubicBezTo>
                  <a:cubicBezTo>
                    <a:pt x="11381" y="0"/>
                    <a:pt x="0" y="11382"/>
                    <a:pt x="0" y="25378"/>
                  </a:cubicBezTo>
                  <a:cubicBezTo>
                    <a:pt x="0" y="39375"/>
                    <a:pt x="11333" y="50757"/>
                    <a:pt x="25378" y="5075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9E98B14-C807-135C-D4A1-8290DBF447E0}"/>
                </a:ext>
              </a:extLst>
            </p:cNvPr>
            <p:cNvSpPr/>
            <p:nvPr/>
          </p:nvSpPr>
          <p:spPr>
            <a:xfrm>
              <a:off x="2747300" y="859816"/>
              <a:ext cx="73810" cy="73810"/>
            </a:xfrm>
            <a:custGeom>
              <a:avLst/>
              <a:gdLst>
                <a:gd name="connsiteX0" fmla="*/ 36905 w 73810"/>
                <a:gd name="connsiteY0" fmla="*/ 73811 h 73810"/>
                <a:gd name="connsiteX1" fmla="*/ 73811 w 73810"/>
                <a:gd name="connsiteY1" fmla="*/ 36905 h 73810"/>
                <a:gd name="connsiteX2" fmla="*/ 36905 w 73810"/>
                <a:gd name="connsiteY2" fmla="*/ 0 h 73810"/>
                <a:gd name="connsiteX3" fmla="*/ 0 w 73810"/>
                <a:gd name="connsiteY3" fmla="*/ 36905 h 73810"/>
                <a:gd name="connsiteX4" fmla="*/ 36905 w 73810"/>
                <a:gd name="connsiteY4" fmla="*/ 73811 h 7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810" h="73810">
                  <a:moveTo>
                    <a:pt x="36905" y="73811"/>
                  </a:moveTo>
                  <a:cubicBezTo>
                    <a:pt x="57295" y="73811"/>
                    <a:pt x="73811" y="57295"/>
                    <a:pt x="73811" y="36905"/>
                  </a:cubicBezTo>
                  <a:cubicBezTo>
                    <a:pt x="73811" y="16515"/>
                    <a:pt x="57295" y="0"/>
                    <a:pt x="36905" y="0"/>
                  </a:cubicBezTo>
                  <a:cubicBezTo>
                    <a:pt x="16515" y="0"/>
                    <a:pt x="0" y="16515"/>
                    <a:pt x="0" y="36905"/>
                  </a:cubicBezTo>
                  <a:cubicBezTo>
                    <a:pt x="0" y="57295"/>
                    <a:pt x="16515" y="73811"/>
                    <a:pt x="36905" y="738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3CB0F22-7AE1-8D86-D222-9C269DBA16EF}"/>
                </a:ext>
              </a:extLst>
            </p:cNvPr>
            <p:cNvSpPr/>
            <p:nvPr/>
          </p:nvSpPr>
          <p:spPr>
            <a:xfrm>
              <a:off x="3496352" y="776755"/>
              <a:ext cx="239933" cy="239933"/>
            </a:xfrm>
            <a:custGeom>
              <a:avLst/>
              <a:gdLst>
                <a:gd name="connsiteX0" fmla="*/ 119967 w 239933"/>
                <a:gd name="connsiteY0" fmla="*/ 239933 h 239933"/>
                <a:gd name="connsiteX1" fmla="*/ 239933 w 239933"/>
                <a:gd name="connsiteY1" fmla="*/ 119967 h 239933"/>
                <a:gd name="connsiteX2" fmla="*/ 119967 w 239933"/>
                <a:gd name="connsiteY2" fmla="*/ 0 h 239933"/>
                <a:gd name="connsiteX3" fmla="*/ 0 w 239933"/>
                <a:gd name="connsiteY3" fmla="*/ 119967 h 239933"/>
                <a:gd name="connsiteX4" fmla="*/ 119967 w 239933"/>
                <a:gd name="connsiteY4" fmla="*/ 239933 h 23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33" h="239933">
                  <a:moveTo>
                    <a:pt x="119967" y="239933"/>
                  </a:moveTo>
                  <a:cubicBezTo>
                    <a:pt x="186222" y="239933"/>
                    <a:pt x="239933" y="186222"/>
                    <a:pt x="239933" y="119967"/>
                  </a:cubicBezTo>
                  <a:cubicBezTo>
                    <a:pt x="239933" y="53711"/>
                    <a:pt x="186270" y="0"/>
                    <a:pt x="119967" y="0"/>
                  </a:cubicBezTo>
                  <a:cubicBezTo>
                    <a:pt x="53663" y="0"/>
                    <a:pt x="0" y="53711"/>
                    <a:pt x="0" y="119967"/>
                  </a:cubicBezTo>
                  <a:cubicBezTo>
                    <a:pt x="0" y="186222"/>
                    <a:pt x="53711" y="239933"/>
                    <a:pt x="119967" y="2399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8851620-934A-0257-158E-5E3BACCC0C32}"/>
                </a:ext>
              </a:extLst>
            </p:cNvPr>
            <p:cNvSpPr/>
            <p:nvPr/>
          </p:nvSpPr>
          <p:spPr>
            <a:xfrm>
              <a:off x="4268458" y="716699"/>
              <a:ext cx="359899" cy="359948"/>
            </a:xfrm>
            <a:custGeom>
              <a:avLst/>
              <a:gdLst>
                <a:gd name="connsiteX0" fmla="*/ 179926 w 359899"/>
                <a:gd name="connsiteY0" fmla="*/ 359948 h 359948"/>
                <a:gd name="connsiteX1" fmla="*/ 359900 w 359899"/>
                <a:gd name="connsiteY1" fmla="*/ 179974 h 359948"/>
                <a:gd name="connsiteX2" fmla="*/ 179926 w 359899"/>
                <a:gd name="connsiteY2" fmla="*/ 0 h 359948"/>
                <a:gd name="connsiteX3" fmla="*/ 0 w 359899"/>
                <a:gd name="connsiteY3" fmla="*/ 179974 h 359948"/>
                <a:gd name="connsiteX4" fmla="*/ 179926 w 359899"/>
                <a:gd name="connsiteY4" fmla="*/ 359948 h 35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899" h="359948">
                  <a:moveTo>
                    <a:pt x="179926" y="359948"/>
                  </a:moveTo>
                  <a:cubicBezTo>
                    <a:pt x="279357" y="359948"/>
                    <a:pt x="359900" y="279357"/>
                    <a:pt x="359900" y="179974"/>
                  </a:cubicBezTo>
                  <a:cubicBezTo>
                    <a:pt x="359900" y="80591"/>
                    <a:pt x="279357" y="0"/>
                    <a:pt x="179926" y="0"/>
                  </a:cubicBezTo>
                  <a:cubicBezTo>
                    <a:pt x="80494" y="0"/>
                    <a:pt x="0" y="80591"/>
                    <a:pt x="0" y="179974"/>
                  </a:cubicBezTo>
                  <a:cubicBezTo>
                    <a:pt x="0" y="279357"/>
                    <a:pt x="80543" y="359948"/>
                    <a:pt x="179926" y="35994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18B13593-1895-4B07-D9B4-5D4DE5563461}"/>
                </a:ext>
              </a:extLst>
            </p:cNvPr>
            <p:cNvSpPr/>
            <p:nvPr/>
          </p:nvSpPr>
          <p:spPr>
            <a:xfrm>
              <a:off x="5068219" y="684395"/>
              <a:ext cx="424508" cy="424556"/>
            </a:xfrm>
            <a:custGeom>
              <a:avLst/>
              <a:gdLst>
                <a:gd name="connsiteX0" fmla="*/ 212230 w 424508"/>
                <a:gd name="connsiteY0" fmla="*/ 424557 h 424556"/>
                <a:gd name="connsiteX1" fmla="*/ 424508 w 424508"/>
                <a:gd name="connsiteY1" fmla="*/ 212278 h 424556"/>
                <a:gd name="connsiteX2" fmla="*/ 212230 w 424508"/>
                <a:gd name="connsiteY2" fmla="*/ 0 h 424556"/>
                <a:gd name="connsiteX3" fmla="*/ 0 w 424508"/>
                <a:gd name="connsiteY3" fmla="*/ 212278 h 424556"/>
                <a:gd name="connsiteX4" fmla="*/ 212230 w 424508"/>
                <a:gd name="connsiteY4" fmla="*/ 424557 h 42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508" h="424556">
                  <a:moveTo>
                    <a:pt x="212230" y="424557"/>
                  </a:moveTo>
                  <a:cubicBezTo>
                    <a:pt x="329484" y="424557"/>
                    <a:pt x="424508" y="329484"/>
                    <a:pt x="424508" y="212278"/>
                  </a:cubicBezTo>
                  <a:cubicBezTo>
                    <a:pt x="424508" y="95072"/>
                    <a:pt x="329533" y="0"/>
                    <a:pt x="212230" y="0"/>
                  </a:cubicBezTo>
                  <a:cubicBezTo>
                    <a:pt x="94927" y="0"/>
                    <a:pt x="0" y="95024"/>
                    <a:pt x="0" y="212278"/>
                  </a:cubicBezTo>
                  <a:cubicBezTo>
                    <a:pt x="0" y="329533"/>
                    <a:pt x="95024" y="424557"/>
                    <a:pt x="212230" y="42455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7131E6E-8C0D-54D9-89DF-4A68DAA6763C}"/>
                </a:ext>
              </a:extLst>
            </p:cNvPr>
            <p:cNvSpPr/>
            <p:nvPr/>
          </p:nvSpPr>
          <p:spPr>
            <a:xfrm>
              <a:off x="5904885" y="689044"/>
              <a:ext cx="415354" cy="415306"/>
            </a:xfrm>
            <a:custGeom>
              <a:avLst/>
              <a:gdLst>
                <a:gd name="connsiteX0" fmla="*/ 207677 w 415354"/>
                <a:gd name="connsiteY0" fmla="*/ 415306 h 415306"/>
                <a:gd name="connsiteX1" fmla="*/ 415355 w 415354"/>
                <a:gd name="connsiteY1" fmla="*/ 207677 h 415306"/>
                <a:gd name="connsiteX2" fmla="*/ 207677 w 415354"/>
                <a:gd name="connsiteY2" fmla="*/ 0 h 415306"/>
                <a:gd name="connsiteX3" fmla="*/ 0 w 415354"/>
                <a:gd name="connsiteY3" fmla="*/ 207677 h 415306"/>
                <a:gd name="connsiteX4" fmla="*/ 207677 w 415354"/>
                <a:gd name="connsiteY4" fmla="*/ 415306 h 41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354" h="415306">
                  <a:moveTo>
                    <a:pt x="207677" y="415306"/>
                  </a:moveTo>
                  <a:cubicBezTo>
                    <a:pt x="322413" y="415306"/>
                    <a:pt x="415355" y="322316"/>
                    <a:pt x="415355" y="207677"/>
                  </a:cubicBezTo>
                  <a:cubicBezTo>
                    <a:pt x="415355" y="93038"/>
                    <a:pt x="322413" y="0"/>
                    <a:pt x="207677" y="0"/>
                  </a:cubicBezTo>
                  <a:cubicBezTo>
                    <a:pt x="92941" y="0"/>
                    <a:pt x="0" y="92941"/>
                    <a:pt x="0" y="207677"/>
                  </a:cubicBezTo>
                  <a:cubicBezTo>
                    <a:pt x="0" y="322413"/>
                    <a:pt x="92990" y="415306"/>
                    <a:pt x="207677" y="41530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DFB8825D-A7C4-0542-3E6C-AD9AADB05EA7}"/>
                </a:ext>
              </a:extLst>
            </p:cNvPr>
            <p:cNvSpPr/>
            <p:nvPr/>
          </p:nvSpPr>
          <p:spPr>
            <a:xfrm>
              <a:off x="6773904" y="725998"/>
              <a:ext cx="341495" cy="341447"/>
            </a:xfrm>
            <a:custGeom>
              <a:avLst/>
              <a:gdLst>
                <a:gd name="connsiteX0" fmla="*/ 170724 w 341495"/>
                <a:gd name="connsiteY0" fmla="*/ 341447 h 341447"/>
                <a:gd name="connsiteX1" fmla="*/ 341496 w 341495"/>
                <a:gd name="connsiteY1" fmla="*/ 170724 h 341447"/>
                <a:gd name="connsiteX2" fmla="*/ 170724 w 341495"/>
                <a:gd name="connsiteY2" fmla="*/ 0 h 341447"/>
                <a:gd name="connsiteX3" fmla="*/ 0 w 341495"/>
                <a:gd name="connsiteY3" fmla="*/ 170724 h 341447"/>
                <a:gd name="connsiteX4" fmla="*/ 170724 w 341495"/>
                <a:gd name="connsiteY4" fmla="*/ 341447 h 34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495" h="341447">
                  <a:moveTo>
                    <a:pt x="170724" y="341447"/>
                  </a:moveTo>
                  <a:cubicBezTo>
                    <a:pt x="265069" y="341447"/>
                    <a:pt x="341496" y="265021"/>
                    <a:pt x="341496" y="170724"/>
                  </a:cubicBezTo>
                  <a:cubicBezTo>
                    <a:pt x="341496" y="76426"/>
                    <a:pt x="265021" y="0"/>
                    <a:pt x="170724" y="0"/>
                  </a:cubicBezTo>
                  <a:cubicBezTo>
                    <a:pt x="76426" y="0"/>
                    <a:pt x="0" y="76426"/>
                    <a:pt x="0" y="170724"/>
                  </a:cubicBezTo>
                  <a:cubicBezTo>
                    <a:pt x="0" y="265021"/>
                    <a:pt x="76475" y="341447"/>
                    <a:pt x="170724" y="34144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B8485C6-9A5E-A48E-D309-2D3E202BDAAD}"/>
                </a:ext>
              </a:extLst>
            </p:cNvPr>
            <p:cNvSpPr/>
            <p:nvPr/>
          </p:nvSpPr>
          <p:spPr>
            <a:xfrm>
              <a:off x="7668302" y="788282"/>
              <a:ext cx="216831" cy="216879"/>
            </a:xfrm>
            <a:custGeom>
              <a:avLst/>
              <a:gdLst>
                <a:gd name="connsiteX0" fmla="*/ 108391 w 216831"/>
                <a:gd name="connsiteY0" fmla="*/ 216879 h 216879"/>
                <a:gd name="connsiteX1" fmla="*/ 216831 w 216831"/>
                <a:gd name="connsiteY1" fmla="*/ 108440 h 216879"/>
                <a:gd name="connsiteX2" fmla="*/ 108391 w 216831"/>
                <a:gd name="connsiteY2" fmla="*/ 0 h 216879"/>
                <a:gd name="connsiteX3" fmla="*/ 0 w 216831"/>
                <a:gd name="connsiteY3" fmla="*/ 108440 h 216879"/>
                <a:gd name="connsiteX4" fmla="*/ 108391 w 216831"/>
                <a:gd name="connsiteY4" fmla="*/ 216879 h 21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31" h="216879">
                  <a:moveTo>
                    <a:pt x="108391" y="216879"/>
                  </a:moveTo>
                  <a:cubicBezTo>
                    <a:pt x="168302" y="216879"/>
                    <a:pt x="216831" y="168302"/>
                    <a:pt x="216831" y="108440"/>
                  </a:cubicBezTo>
                  <a:cubicBezTo>
                    <a:pt x="216831" y="48577"/>
                    <a:pt x="168302" y="0"/>
                    <a:pt x="108391" y="0"/>
                  </a:cubicBezTo>
                  <a:cubicBezTo>
                    <a:pt x="48481" y="0"/>
                    <a:pt x="0" y="48529"/>
                    <a:pt x="0" y="108440"/>
                  </a:cubicBezTo>
                  <a:cubicBezTo>
                    <a:pt x="0" y="168350"/>
                    <a:pt x="48529" y="216879"/>
                    <a:pt x="108391" y="21687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1F587BA9-812A-8291-0B80-4CA1DB197B29}"/>
                </a:ext>
              </a:extLst>
            </p:cNvPr>
            <p:cNvSpPr/>
            <p:nvPr/>
          </p:nvSpPr>
          <p:spPr>
            <a:xfrm>
              <a:off x="8585801" y="873620"/>
              <a:ext cx="46156" cy="46155"/>
            </a:xfrm>
            <a:custGeom>
              <a:avLst/>
              <a:gdLst>
                <a:gd name="connsiteX0" fmla="*/ 23005 w 46156"/>
                <a:gd name="connsiteY0" fmla="*/ 46156 h 46155"/>
                <a:gd name="connsiteX1" fmla="*/ 46156 w 46156"/>
                <a:gd name="connsiteY1" fmla="*/ 23102 h 46155"/>
                <a:gd name="connsiteX2" fmla="*/ 23005 w 46156"/>
                <a:gd name="connsiteY2" fmla="*/ 0 h 46155"/>
                <a:gd name="connsiteX3" fmla="*/ 0 w 46156"/>
                <a:gd name="connsiteY3" fmla="*/ 23102 h 46155"/>
                <a:gd name="connsiteX4" fmla="*/ 23005 w 46156"/>
                <a:gd name="connsiteY4" fmla="*/ 46156 h 4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56" h="46155">
                  <a:moveTo>
                    <a:pt x="23005" y="46156"/>
                  </a:moveTo>
                  <a:cubicBezTo>
                    <a:pt x="35743" y="46156"/>
                    <a:pt x="46156" y="35840"/>
                    <a:pt x="46156" y="23102"/>
                  </a:cubicBezTo>
                  <a:cubicBezTo>
                    <a:pt x="46156" y="10364"/>
                    <a:pt x="35791" y="0"/>
                    <a:pt x="23005" y="0"/>
                  </a:cubicBezTo>
                  <a:cubicBezTo>
                    <a:pt x="10219" y="0"/>
                    <a:pt x="0" y="10316"/>
                    <a:pt x="0" y="23102"/>
                  </a:cubicBezTo>
                  <a:cubicBezTo>
                    <a:pt x="0" y="35888"/>
                    <a:pt x="10268" y="46156"/>
                    <a:pt x="23005" y="461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DA783C66-7574-CC94-95F4-6367104DFB54}"/>
                </a:ext>
              </a:extLst>
            </p:cNvPr>
            <p:cNvSpPr/>
            <p:nvPr/>
          </p:nvSpPr>
          <p:spPr>
            <a:xfrm>
              <a:off x="1947587" y="1724186"/>
              <a:ext cx="9202" cy="9202"/>
            </a:xfrm>
            <a:custGeom>
              <a:avLst/>
              <a:gdLst>
                <a:gd name="connsiteX0" fmla="*/ 4601 w 9202"/>
                <a:gd name="connsiteY0" fmla="*/ 9202 h 9202"/>
                <a:gd name="connsiteX1" fmla="*/ 9202 w 9202"/>
                <a:gd name="connsiteY1" fmla="*/ 4601 h 9202"/>
                <a:gd name="connsiteX2" fmla="*/ 4601 w 9202"/>
                <a:gd name="connsiteY2" fmla="*/ 0 h 9202"/>
                <a:gd name="connsiteX3" fmla="*/ 0 w 9202"/>
                <a:gd name="connsiteY3" fmla="*/ 4601 h 9202"/>
                <a:gd name="connsiteX4" fmla="*/ 4601 w 9202"/>
                <a:gd name="connsiteY4" fmla="*/ 9202 h 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2" h="9202">
                  <a:moveTo>
                    <a:pt x="4601" y="9202"/>
                  </a:moveTo>
                  <a:cubicBezTo>
                    <a:pt x="7168" y="9202"/>
                    <a:pt x="9202" y="7120"/>
                    <a:pt x="9202" y="4601"/>
                  </a:cubicBezTo>
                  <a:cubicBezTo>
                    <a:pt x="9202" y="2083"/>
                    <a:pt x="7168" y="0"/>
                    <a:pt x="4601" y="0"/>
                  </a:cubicBezTo>
                  <a:cubicBezTo>
                    <a:pt x="2034" y="0"/>
                    <a:pt x="0" y="2083"/>
                    <a:pt x="0" y="4601"/>
                  </a:cubicBezTo>
                  <a:cubicBezTo>
                    <a:pt x="0" y="7120"/>
                    <a:pt x="2034" y="9202"/>
                    <a:pt x="4601" y="920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4C9D8E8-0CCA-03A5-6CA1-7E7C7FAC882E}"/>
                </a:ext>
              </a:extLst>
            </p:cNvPr>
            <p:cNvSpPr/>
            <p:nvPr/>
          </p:nvSpPr>
          <p:spPr>
            <a:xfrm>
              <a:off x="2661914" y="1606447"/>
              <a:ext cx="244582" cy="244582"/>
            </a:xfrm>
            <a:custGeom>
              <a:avLst/>
              <a:gdLst>
                <a:gd name="connsiteX0" fmla="*/ 122291 w 244582"/>
                <a:gd name="connsiteY0" fmla="*/ 244583 h 244582"/>
                <a:gd name="connsiteX1" fmla="*/ 244583 w 244582"/>
                <a:gd name="connsiteY1" fmla="*/ 122291 h 244582"/>
                <a:gd name="connsiteX2" fmla="*/ 122291 w 244582"/>
                <a:gd name="connsiteY2" fmla="*/ 0 h 244582"/>
                <a:gd name="connsiteX3" fmla="*/ 0 w 244582"/>
                <a:gd name="connsiteY3" fmla="*/ 122291 h 244582"/>
                <a:gd name="connsiteX4" fmla="*/ 122291 w 244582"/>
                <a:gd name="connsiteY4" fmla="*/ 244583 h 24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582" h="244582">
                  <a:moveTo>
                    <a:pt x="122291" y="244583"/>
                  </a:moveTo>
                  <a:cubicBezTo>
                    <a:pt x="189854" y="244583"/>
                    <a:pt x="244583" y="189854"/>
                    <a:pt x="244583" y="122291"/>
                  </a:cubicBezTo>
                  <a:cubicBezTo>
                    <a:pt x="244583" y="54728"/>
                    <a:pt x="189854" y="0"/>
                    <a:pt x="122291" y="0"/>
                  </a:cubicBezTo>
                  <a:cubicBezTo>
                    <a:pt x="54728" y="0"/>
                    <a:pt x="0" y="54728"/>
                    <a:pt x="0" y="122291"/>
                  </a:cubicBezTo>
                  <a:cubicBezTo>
                    <a:pt x="0" y="189854"/>
                    <a:pt x="54777" y="244583"/>
                    <a:pt x="122291" y="24458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FFE18B6-0A3E-4988-5F99-584287F73401}"/>
                </a:ext>
              </a:extLst>
            </p:cNvPr>
            <p:cNvSpPr/>
            <p:nvPr/>
          </p:nvSpPr>
          <p:spPr>
            <a:xfrm>
              <a:off x="3394838" y="1507307"/>
              <a:ext cx="443009" cy="442960"/>
            </a:xfrm>
            <a:custGeom>
              <a:avLst/>
              <a:gdLst>
                <a:gd name="connsiteX0" fmla="*/ 221481 w 443009"/>
                <a:gd name="connsiteY0" fmla="*/ 442961 h 442960"/>
                <a:gd name="connsiteX1" fmla="*/ 443009 w 443009"/>
                <a:gd name="connsiteY1" fmla="*/ 221481 h 442960"/>
                <a:gd name="connsiteX2" fmla="*/ 221481 w 443009"/>
                <a:gd name="connsiteY2" fmla="*/ 0 h 442960"/>
                <a:gd name="connsiteX3" fmla="*/ 0 w 443009"/>
                <a:gd name="connsiteY3" fmla="*/ 221481 h 442960"/>
                <a:gd name="connsiteX4" fmla="*/ 221481 w 443009"/>
                <a:gd name="connsiteY4" fmla="*/ 442961 h 44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009" h="442960">
                  <a:moveTo>
                    <a:pt x="221481" y="442961"/>
                  </a:moveTo>
                  <a:cubicBezTo>
                    <a:pt x="343820" y="442961"/>
                    <a:pt x="443009" y="343772"/>
                    <a:pt x="443009" y="221481"/>
                  </a:cubicBezTo>
                  <a:cubicBezTo>
                    <a:pt x="443009" y="99189"/>
                    <a:pt x="343820" y="0"/>
                    <a:pt x="221481" y="0"/>
                  </a:cubicBezTo>
                  <a:cubicBezTo>
                    <a:pt x="99141" y="0"/>
                    <a:pt x="0" y="99189"/>
                    <a:pt x="0" y="221481"/>
                  </a:cubicBezTo>
                  <a:cubicBezTo>
                    <a:pt x="0" y="343772"/>
                    <a:pt x="99189" y="442961"/>
                    <a:pt x="221481" y="4429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5DCB8EA1-899B-5A5B-1267-6A9BE831B376}"/>
                </a:ext>
              </a:extLst>
            </p:cNvPr>
            <p:cNvSpPr/>
            <p:nvPr/>
          </p:nvSpPr>
          <p:spPr>
            <a:xfrm>
              <a:off x="4150816" y="1431074"/>
              <a:ext cx="595231" cy="595328"/>
            </a:xfrm>
            <a:custGeom>
              <a:avLst/>
              <a:gdLst>
                <a:gd name="connsiteX0" fmla="*/ 297567 w 595231"/>
                <a:gd name="connsiteY0" fmla="*/ 595329 h 595328"/>
                <a:gd name="connsiteX1" fmla="*/ 595232 w 595231"/>
                <a:gd name="connsiteY1" fmla="*/ 297664 h 595328"/>
                <a:gd name="connsiteX2" fmla="*/ 297567 w 595231"/>
                <a:gd name="connsiteY2" fmla="*/ 0 h 595328"/>
                <a:gd name="connsiteX3" fmla="*/ 0 w 595231"/>
                <a:gd name="connsiteY3" fmla="*/ 297664 h 595328"/>
                <a:gd name="connsiteX4" fmla="*/ 297567 w 595231"/>
                <a:gd name="connsiteY4" fmla="*/ 595329 h 595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31" h="595328">
                  <a:moveTo>
                    <a:pt x="297567" y="595329"/>
                  </a:moveTo>
                  <a:cubicBezTo>
                    <a:pt x="461995" y="595329"/>
                    <a:pt x="595232" y="462092"/>
                    <a:pt x="595232" y="297664"/>
                  </a:cubicBezTo>
                  <a:cubicBezTo>
                    <a:pt x="595232" y="133237"/>
                    <a:pt x="461995" y="0"/>
                    <a:pt x="297567" y="0"/>
                  </a:cubicBezTo>
                  <a:cubicBezTo>
                    <a:pt x="133140" y="0"/>
                    <a:pt x="0" y="133237"/>
                    <a:pt x="0" y="297664"/>
                  </a:cubicBezTo>
                  <a:cubicBezTo>
                    <a:pt x="0" y="462092"/>
                    <a:pt x="133286" y="595329"/>
                    <a:pt x="297567" y="59532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4B1839EF-7307-D6D3-65FB-A1E6FF5D70AF}"/>
                </a:ext>
              </a:extLst>
            </p:cNvPr>
            <p:cNvSpPr/>
            <p:nvPr/>
          </p:nvSpPr>
          <p:spPr>
            <a:xfrm>
              <a:off x="4934353" y="1382690"/>
              <a:ext cx="692241" cy="692193"/>
            </a:xfrm>
            <a:custGeom>
              <a:avLst/>
              <a:gdLst>
                <a:gd name="connsiteX0" fmla="*/ 346096 w 692241"/>
                <a:gd name="connsiteY0" fmla="*/ 692193 h 692193"/>
                <a:gd name="connsiteX1" fmla="*/ 692241 w 692241"/>
                <a:gd name="connsiteY1" fmla="*/ 346097 h 692193"/>
                <a:gd name="connsiteX2" fmla="*/ 346096 w 692241"/>
                <a:gd name="connsiteY2" fmla="*/ 0 h 692193"/>
                <a:gd name="connsiteX3" fmla="*/ 0 w 692241"/>
                <a:gd name="connsiteY3" fmla="*/ 346097 h 692193"/>
                <a:gd name="connsiteX4" fmla="*/ 346096 w 692241"/>
                <a:gd name="connsiteY4" fmla="*/ 692193 h 6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241" h="692193">
                  <a:moveTo>
                    <a:pt x="346096" y="692193"/>
                  </a:moveTo>
                  <a:cubicBezTo>
                    <a:pt x="537210" y="692193"/>
                    <a:pt x="692241" y="537259"/>
                    <a:pt x="692241" y="346097"/>
                  </a:cubicBezTo>
                  <a:cubicBezTo>
                    <a:pt x="692241" y="154935"/>
                    <a:pt x="537210" y="0"/>
                    <a:pt x="346096" y="0"/>
                  </a:cubicBezTo>
                  <a:cubicBezTo>
                    <a:pt x="154983" y="0"/>
                    <a:pt x="0" y="154935"/>
                    <a:pt x="0" y="346097"/>
                  </a:cubicBezTo>
                  <a:cubicBezTo>
                    <a:pt x="0" y="537259"/>
                    <a:pt x="154935" y="692193"/>
                    <a:pt x="346096" y="69219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933A5749-768D-D9D4-F3E4-8E4FE5FFED53}"/>
                </a:ext>
              </a:extLst>
            </p:cNvPr>
            <p:cNvSpPr/>
            <p:nvPr/>
          </p:nvSpPr>
          <p:spPr>
            <a:xfrm>
              <a:off x="5764190" y="1380317"/>
              <a:ext cx="696794" cy="696842"/>
            </a:xfrm>
            <a:custGeom>
              <a:avLst/>
              <a:gdLst>
                <a:gd name="connsiteX0" fmla="*/ 348373 w 696794"/>
                <a:gd name="connsiteY0" fmla="*/ 696843 h 696842"/>
                <a:gd name="connsiteX1" fmla="*/ 696794 w 696794"/>
                <a:gd name="connsiteY1" fmla="*/ 348421 h 696842"/>
                <a:gd name="connsiteX2" fmla="*/ 348373 w 696794"/>
                <a:gd name="connsiteY2" fmla="*/ 0 h 696842"/>
                <a:gd name="connsiteX3" fmla="*/ 0 w 696794"/>
                <a:gd name="connsiteY3" fmla="*/ 348421 h 696842"/>
                <a:gd name="connsiteX4" fmla="*/ 348373 w 696794"/>
                <a:gd name="connsiteY4" fmla="*/ 696843 h 69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794" h="696842">
                  <a:moveTo>
                    <a:pt x="348373" y="696843"/>
                  </a:moveTo>
                  <a:cubicBezTo>
                    <a:pt x="540842" y="696843"/>
                    <a:pt x="696794" y="540843"/>
                    <a:pt x="696794" y="348421"/>
                  </a:cubicBezTo>
                  <a:cubicBezTo>
                    <a:pt x="696794" y="156000"/>
                    <a:pt x="540794" y="0"/>
                    <a:pt x="348373" y="0"/>
                  </a:cubicBezTo>
                  <a:cubicBezTo>
                    <a:pt x="155952" y="0"/>
                    <a:pt x="0" y="156000"/>
                    <a:pt x="0" y="348421"/>
                  </a:cubicBezTo>
                  <a:cubicBezTo>
                    <a:pt x="0" y="540843"/>
                    <a:pt x="156000" y="696843"/>
                    <a:pt x="348373" y="69684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C4BD0A5-9474-4057-2D68-B5D8D9B6BC57}"/>
                </a:ext>
              </a:extLst>
            </p:cNvPr>
            <p:cNvSpPr/>
            <p:nvPr/>
          </p:nvSpPr>
          <p:spPr>
            <a:xfrm rot="16213800">
              <a:off x="6638163" y="1422023"/>
              <a:ext cx="613732" cy="613732"/>
            </a:xfrm>
            <a:custGeom>
              <a:avLst/>
              <a:gdLst>
                <a:gd name="connsiteX0" fmla="*/ 613733 w 613732"/>
                <a:gd name="connsiteY0" fmla="*/ 306867 h 613732"/>
                <a:gd name="connsiteX1" fmla="*/ 306866 w 613732"/>
                <a:gd name="connsiteY1" fmla="*/ 613733 h 613732"/>
                <a:gd name="connsiteX2" fmla="*/ 0 w 613732"/>
                <a:gd name="connsiteY2" fmla="*/ 306867 h 613732"/>
                <a:gd name="connsiteX3" fmla="*/ 306866 w 613732"/>
                <a:gd name="connsiteY3" fmla="*/ 0 h 613732"/>
                <a:gd name="connsiteX4" fmla="*/ 613733 w 613732"/>
                <a:gd name="connsiteY4" fmla="*/ 306867 h 61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32" h="613732">
                  <a:moveTo>
                    <a:pt x="613733" y="306867"/>
                  </a:moveTo>
                  <a:cubicBezTo>
                    <a:pt x="613733" y="476344"/>
                    <a:pt x="476344" y="613733"/>
                    <a:pt x="306866" y="613733"/>
                  </a:cubicBezTo>
                  <a:cubicBezTo>
                    <a:pt x="137389" y="613733"/>
                    <a:pt x="0" y="476344"/>
                    <a:pt x="0" y="306867"/>
                  </a:cubicBezTo>
                  <a:cubicBezTo>
                    <a:pt x="0" y="137389"/>
                    <a:pt x="137389" y="0"/>
                    <a:pt x="306866" y="0"/>
                  </a:cubicBezTo>
                  <a:cubicBezTo>
                    <a:pt x="476344" y="0"/>
                    <a:pt x="613733" y="137389"/>
                    <a:pt x="613733" y="30686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971C613B-EC86-89C2-799F-83A62EFA7A55}"/>
                </a:ext>
              </a:extLst>
            </p:cNvPr>
            <p:cNvSpPr/>
            <p:nvPr/>
          </p:nvSpPr>
          <p:spPr>
            <a:xfrm rot="16207200">
              <a:off x="7543991" y="1495828"/>
              <a:ext cx="466111" cy="466111"/>
            </a:xfrm>
            <a:custGeom>
              <a:avLst/>
              <a:gdLst>
                <a:gd name="connsiteX0" fmla="*/ 466112 w 466111"/>
                <a:gd name="connsiteY0" fmla="*/ 233056 h 466111"/>
                <a:gd name="connsiteX1" fmla="*/ 233056 w 466111"/>
                <a:gd name="connsiteY1" fmla="*/ 466112 h 466111"/>
                <a:gd name="connsiteX2" fmla="*/ 0 w 466111"/>
                <a:gd name="connsiteY2" fmla="*/ 233056 h 466111"/>
                <a:gd name="connsiteX3" fmla="*/ 233056 w 466111"/>
                <a:gd name="connsiteY3" fmla="*/ 0 h 466111"/>
                <a:gd name="connsiteX4" fmla="*/ 466112 w 466111"/>
                <a:gd name="connsiteY4" fmla="*/ 233056 h 4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111" h="466111">
                  <a:moveTo>
                    <a:pt x="466112" y="233056"/>
                  </a:moveTo>
                  <a:cubicBezTo>
                    <a:pt x="466112" y="361769"/>
                    <a:pt x="361769" y="466112"/>
                    <a:pt x="233056" y="466112"/>
                  </a:cubicBezTo>
                  <a:cubicBezTo>
                    <a:pt x="104343" y="466112"/>
                    <a:pt x="0" y="361769"/>
                    <a:pt x="0" y="233056"/>
                  </a:cubicBezTo>
                  <a:cubicBezTo>
                    <a:pt x="0" y="104343"/>
                    <a:pt x="104343" y="0"/>
                    <a:pt x="233056" y="0"/>
                  </a:cubicBezTo>
                  <a:cubicBezTo>
                    <a:pt x="361769" y="0"/>
                    <a:pt x="466112" y="104343"/>
                    <a:pt x="466112" y="2330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9339320-B364-B858-D8CD-445A7A8723FC}"/>
                </a:ext>
              </a:extLst>
            </p:cNvPr>
            <p:cNvSpPr/>
            <p:nvPr/>
          </p:nvSpPr>
          <p:spPr>
            <a:xfrm>
              <a:off x="8472712" y="1592596"/>
              <a:ext cx="272189" cy="272285"/>
            </a:xfrm>
            <a:custGeom>
              <a:avLst/>
              <a:gdLst>
                <a:gd name="connsiteX0" fmla="*/ 136094 w 272189"/>
                <a:gd name="connsiteY0" fmla="*/ 272286 h 272285"/>
                <a:gd name="connsiteX1" fmla="*/ 272189 w 272189"/>
                <a:gd name="connsiteY1" fmla="*/ 136143 h 272285"/>
                <a:gd name="connsiteX2" fmla="*/ 136094 w 272189"/>
                <a:gd name="connsiteY2" fmla="*/ 0 h 272285"/>
                <a:gd name="connsiteX3" fmla="*/ 0 w 272189"/>
                <a:gd name="connsiteY3" fmla="*/ 136143 h 272285"/>
                <a:gd name="connsiteX4" fmla="*/ 136094 w 272189"/>
                <a:gd name="connsiteY4" fmla="*/ 272286 h 27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89" h="272285">
                  <a:moveTo>
                    <a:pt x="136094" y="272286"/>
                  </a:moveTo>
                  <a:cubicBezTo>
                    <a:pt x="211261" y="272286"/>
                    <a:pt x="272189" y="211358"/>
                    <a:pt x="272189" y="136143"/>
                  </a:cubicBezTo>
                  <a:cubicBezTo>
                    <a:pt x="272189" y="60928"/>
                    <a:pt x="211261" y="0"/>
                    <a:pt x="136094" y="0"/>
                  </a:cubicBezTo>
                  <a:cubicBezTo>
                    <a:pt x="60928" y="0"/>
                    <a:pt x="0" y="60928"/>
                    <a:pt x="0" y="136143"/>
                  </a:cubicBezTo>
                  <a:cubicBezTo>
                    <a:pt x="0" y="211358"/>
                    <a:pt x="60976" y="272286"/>
                    <a:pt x="136094" y="27228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F1CD7D80-3CBC-0533-AA79-92E65CAA7DDD}"/>
                </a:ext>
              </a:extLst>
            </p:cNvPr>
            <p:cNvSpPr/>
            <p:nvPr/>
          </p:nvSpPr>
          <p:spPr>
            <a:xfrm>
              <a:off x="9417818" y="1705685"/>
              <a:ext cx="46204" cy="46155"/>
            </a:xfrm>
            <a:custGeom>
              <a:avLst/>
              <a:gdLst>
                <a:gd name="connsiteX0" fmla="*/ 23054 w 46204"/>
                <a:gd name="connsiteY0" fmla="*/ 46156 h 46155"/>
                <a:gd name="connsiteX1" fmla="*/ 46205 w 46204"/>
                <a:gd name="connsiteY1" fmla="*/ 23102 h 46155"/>
                <a:gd name="connsiteX2" fmla="*/ 23054 w 46204"/>
                <a:gd name="connsiteY2" fmla="*/ 0 h 46155"/>
                <a:gd name="connsiteX3" fmla="*/ 0 w 46204"/>
                <a:gd name="connsiteY3" fmla="*/ 23102 h 46155"/>
                <a:gd name="connsiteX4" fmla="*/ 23054 w 46204"/>
                <a:gd name="connsiteY4" fmla="*/ 46156 h 4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04" h="46155">
                  <a:moveTo>
                    <a:pt x="23054" y="46156"/>
                  </a:moveTo>
                  <a:cubicBezTo>
                    <a:pt x="35840" y="46156"/>
                    <a:pt x="46205" y="35840"/>
                    <a:pt x="46205" y="23102"/>
                  </a:cubicBezTo>
                  <a:cubicBezTo>
                    <a:pt x="46205" y="10365"/>
                    <a:pt x="35888" y="0"/>
                    <a:pt x="23054" y="0"/>
                  </a:cubicBezTo>
                  <a:cubicBezTo>
                    <a:pt x="10219" y="0"/>
                    <a:pt x="0" y="10316"/>
                    <a:pt x="0" y="23102"/>
                  </a:cubicBezTo>
                  <a:cubicBezTo>
                    <a:pt x="0" y="35888"/>
                    <a:pt x="10316" y="46156"/>
                    <a:pt x="23054" y="461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401BD22-8EDC-D1DA-32B3-AFF4DEBAC091}"/>
                </a:ext>
              </a:extLst>
            </p:cNvPr>
            <p:cNvSpPr/>
            <p:nvPr/>
          </p:nvSpPr>
          <p:spPr>
            <a:xfrm>
              <a:off x="1903708" y="2512323"/>
              <a:ext cx="96961" cy="96961"/>
            </a:xfrm>
            <a:custGeom>
              <a:avLst/>
              <a:gdLst>
                <a:gd name="connsiteX0" fmla="*/ 48481 w 96961"/>
                <a:gd name="connsiteY0" fmla="*/ 96961 h 96961"/>
                <a:gd name="connsiteX1" fmla="*/ 96961 w 96961"/>
                <a:gd name="connsiteY1" fmla="*/ 48481 h 96961"/>
                <a:gd name="connsiteX2" fmla="*/ 48481 w 96961"/>
                <a:gd name="connsiteY2" fmla="*/ 0 h 96961"/>
                <a:gd name="connsiteX3" fmla="*/ 0 w 96961"/>
                <a:gd name="connsiteY3" fmla="*/ 48481 h 96961"/>
                <a:gd name="connsiteX4" fmla="*/ 48481 w 96961"/>
                <a:gd name="connsiteY4" fmla="*/ 96961 h 9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1" h="96961">
                  <a:moveTo>
                    <a:pt x="48481" y="96961"/>
                  </a:moveTo>
                  <a:cubicBezTo>
                    <a:pt x="75215" y="96961"/>
                    <a:pt x="96961" y="75264"/>
                    <a:pt x="96961" y="48481"/>
                  </a:cubicBezTo>
                  <a:cubicBezTo>
                    <a:pt x="96961" y="21698"/>
                    <a:pt x="75264" y="0"/>
                    <a:pt x="48481" y="0"/>
                  </a:cubicBezTo>
                  <a:cubicBezTo>
                    <a:pt x="21698" y="0"/>
                    <a:pt x="0" y="21698"/>
                    <a:pt x="0" y="48481"/>
                  </a:cubicBezTo>
                  <a:cubicBezTo>
                    <a:pt x="0" y="75264"/>
                    <a:pt x="21698" y="96961"/>
                    <a:pt x="48481" y="969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9BD7077-4DC5-01A2-C02A-7C948830BE2B}"/>
                </a:ext>
              </a:extLst>
            </p:cNvPr>
            <p:cNvSpPr/>
            <p:nvPr/>
          </p:nvSpPr>
          <p:spPr>
            <a:xfrm>
              <a:off x="2608832" y="2385479"/>
              <a:ext cx="350745" cy="350746"/>
            </a:xfrm>
            <a:custGeom>
              <a:avLst/>
              <a:gdLst>
                <a:gd name="connsiteX0" fmla="*/ 175373 w 350745"/>
                <a:gd name="connsiteY0" fmla="*/ 350746 h 350746"/>
                <a:gd name="connsiteX1" fmla="*/ 350746 w 350745"/>
                <a:gd name="connsiteY1" fmla="*/ 175373 h 350746"/>
                <a:gd name="connsiteX2" fmla="*/ 175373 w 350745"/>
                <a:gd name="connsiteY2" fmla="*/ 0 h 350746"/>
                <a:gd name="connsiteX3" fmla="*/ 0 w 350745"/>
                <a:gd name="connsiteY3" fmla="*/ 175373 h 350746"/>
                <a:gd name="connsiteX4" fmla="*/ 175373 w 350745"/>
                <a:gd name="connsiteY4" fmla="*/ 350746 h 35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745" h="350746">
                  <a:moveTo>
                    <a:pt x="175373" y="350746"/>
                  </a:moveTo>
                  <a:cubicBezTo>
                    <a:pt x="272286" y="350746"/>
                    <a:pt x="350746" y="272237"/>
                    <a:pt x="350746" y="175373"/>
                  </a:cubicBezTo>
                  <a:cubicBezTo>
                    <a:pt x="350746" y="78509"/>
                    <a:pt x="272237" y="0"/>
                    <a:pt x="175373" y="0"/>
                  </a:cubicBezTo>
                  <a:cubicBezTo>
                    <a:pt x="78509" y="0"/>
                    <a:pt x="0" y="78509"/>
                    <a:pt x="0" y="175373"/>
                  </a:cubicBezTo>
                  <a:cubicBezTo>
                    <a:pt x="0" y="272237"/>
                    <a:pt x="78557" y="350746"/>
                    <a:pt x="175373" y="35074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815B8E64-BC8A-6652-0640-33C800288215}"/>
                </a:ext>
              </a:extLst>
            </p:cNvPr>
            <p:cNvSpPr/>
            <p:nvPr/>
          </p:nvSpPr>
          <p:spPr>
            <a:xfrm>
              <a:off x="3325629" y="2270114"/>
              <a:ext cx="581477" cy="581477"/>
            </a:xfrm>
            <a:custGeom>
              <a:avLst/>
              <a:gdLst>
                <a:gd name="connsiteX0" fmla="*/ 290690 w 581477"/>
                <a:gd name="connsiteY0" fmla="*/ 581477 h 581477"/>
                <a:gd name="connsiteX1" fmla="*/ 581477 w 581477"/>
                <a:gd name="connsiteY1" fmla="*/ 290739 h 581477"/>
                <a:gd name="connsiteX2" fmla="*/ 290690 w 581477"/>
                <a:gd name="connsiteY2" fmla="*/ 0 h 581477"/>
                <a:gd name="connsiteX3" fmla="*/ 0 w 581477"/>
                <a:gd name="connsiteY3" fmla="*/ 290739 h 581477"/>
                <a:gd name="connsiteX4" fmla="*/ 290690 w 581477"/>
                <a:gd name="connsiteY4" fmla="*/ 581477 h 58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477" h="581477">
                  <a:moveTo>
                    <a:pt x="290690" y="581477"/>
                  </a:moveTo>
                  <a:cubicBezTo>
                    <a:pt x="451243" y="581477"/>
                    <a:pt x="581477" y="451340"/>
                    <a:pt x="581477" y="290739"/>
                  </a:cubicBezTo>
                  <a:cubicBezTo>
                    <a:pt x="581477" y="130137"/>
                    <a:pt x="451291" y="0"/>
                    <a:pt x="290690" y="0"/>
                  </a:cubicBezTo>
                  <a:cubicBezTo>
                    <a:pt x="130089" y="0"/>
                    <a:pt x="0" y="130137"/>
                    <a:pt x="0" y="290739"/>
                  </a:cubicBezTo>
                  <a:cubicBezTo>
                    <a:pt x="0" y="451340"/>
                    <a:pt x="130137" y="581477"/>
                    <a:pt x="290690" y="5814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05AF37D-2335-9C28-921F-6CD7A4E76798}"/>
                </a:ext>
              </a:extLst>
            </p:cNvPr>
            <p:cNvSpPr/>
            <p:nvPr/>
          </p:nvSpPr>
          <p:spPr>
            <a:xfrm>
              <a:off x="4060829" y="2173201"/>
              <a:ext cx="775254" cy="775302"/>
            </a:xfrm>
            <a:custGeom>
              <a:avLst/>
              <a:gdLst>
                <a:gd name="connsiteX0" fmla="*/ 387554 w 775254"/>
                <a:gd name="connsiteY0" fmla="*/ 775303 h 775302"/>
                <a:gd name="connsiteX1" fmla="*/ 775254 w 775254"/>
                <a:gd name="connsiteY1" fmla="*/ 387651 h 775302"/>
                <a:gd name="connsiteX2" fmla="*/ 387554 w 775254"/>
                <a:gd name="connsiteY2" fmla="*/ 0 h 775302"/>
                <a:gd name="connsiteX3" fmla="*/ 0 w 775254"/>
                <a:gd name="connsiteY3" fmla="*/ 387651 h 775302"/>
                <a:gd name="connsiteX4" fmla="*/ 387554 w 775254"/>
                <a:gd name="connsiteY4" fmla="*/ 775303 h 775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254" h="775302">
                  <a:moveTo>
                    <a:pt x="387554" y="775303"/>
                  </a:moveTo>
                  <a:cubicBezTo>
                    <a:pt x="601673" y="775303"/>
                    <a:pt x="775254" y="601770"/>
                    <a:pt x="775254" y="387651"/>
                  </a:cubicBezTo>
                  <a:cubicBezTo>
                    <a:pt x="775254" y="173533"/>
                    <a:pt x="601722" y="0"/>
                    <a:pt x="387554" y="0"/>
                  </a:cubicBezTo>
                  <a:cubicBezTo>
                    <a:pt x="173387" y="0"/>
                    <a:pt x="0" y="173533"/>
                    <a:pt x="0" y="387651"/>
                  </a:cubicBezTo>
                  <a:cubicBezTo>
                    <a:pt x="0" y="601770"/>
                    <a:pt x="173533" y="775303"/>
                    <a:pt x="387554" y="7753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AEA889F-90E1-FFC2-EA32-BE965235BD1A}"/>
                </a:ext>
              </a:extLst>
            </p:cNvPr>
            <p:cNvSpPr/>
            <p:nvPr/>
          </p:nvSpPr>
          <p:spPr>
            <a:xfrm>
              <a:off x="4823637" y="2103991"/>
              <a:ext cx="913722" cy="913721"/>
            </a:xfrm>
            <a:custGeom>
              <a:avLst/>
              <a:gdLst>
                <a:gd name="connsiteX0" fmla="*/ 456813 w 913722"/>
                <a:gd name="connsiteY0" fmla="*/ 913722 h 913721"/>
                <a:gd name="connsiteX1" fmla="*/ 913722 w 913722"/>
                <a:gd name="connsiteY1" fmla="*/ 456861 h 913721"/>
                <a:gd name="connsiteX2" fmla="*/ 456813 w 913722"/>
                <a:gd name="connsiteY2" fmla="*/ 0 h 913721"/>
                <a:gd name="connsiteX3" fmla="*/ 0 w 913722"/>
                <a:gd name="connsiteY3" fmla="*/ 456861 h 913721"/>
                <a:gd name="connsiteX4" fmla="*/ 456813 w 913722"/>
                <a:gd name="connsiteY4" fmla="*/ 913722 h 91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722" h="913721">
                  <a:moveTo>
                    <a:pt x="456813" y="913722"/>
                  </a:moveTo>
                  <a:cubicBezTo>
                    <a:pt x="709096" y="913722"/>
                    <a:pt x="913722" y="709193"/>
                    <a:pt x="913722" y="456861"/>
                  </a:cubicBezTo>
                  <a:cubicBezTo>
                    <a:pt x="913722" y="204529"/>
                    <a:pt x="709145" y="0"/>
                    <a:pt x="456813" y="0"/>
                  </a:cubicBezTo>
                  <a:cubicBezTo>
                    <a:pt x="204481" y="0"/>
                    <a:pt x="0" y="204529"/>
                    <a:pt x="0" y="456861"/>
                  </a:cubicBezTo>
                  <a:cubicBezTo>
                    <a:pt x="0" y="709193"/>
                    <a:pt x="204481" y="913722"/>
                    <a:pt x="456813" y="91372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0066EC5-8090-1950-8DAC-C25726702094}"/>
                </a:ext>
              </a:extLst>
            </p:cNvPr>
            <p:cNvSpPr/>
            <p:nvPr/>
          </p:nvSpPr>
          <p:spPr>
            <a:xfrm>
              <a:off x="5641899" y="2090140"/>
              <a:ext cx="941376" cy="941376"/>
            </a:xfrm>
            <a:custGeom>
              <a:avLst/>
              <a:gdLst>
                <a:gd name="connsiteX0" fmla="*/ 470664 w 941376"/>
                <a:gd name="connsiteY0" fmla="*/ 941377 h 941376"/>
                <a:gd name="connsiteX1" fmla="*/ 941377 w 941376"/>
                <a:gd name="connsiteY1" fmla="*/ 470713 h 941376"/>
                <a:gd name="connsiteX2" fmla="*/ 470664 w 941376"/>
                <a:gd name="connsiteY2" fmla="*/ 0 h 941376"/>
                <a:gd name="connsiteX3" fmla="*/ 0 w 941376"/>
                <a:gd name="connsiteY3" fmla="*/ 470713 h 941376"/>
                <a:gd name="connsiteX4" fmla="*/ 470664 w 941376"/>
                <a:gd name="connsiteY4" fmla="*/ 941377 h 9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376" h="941376">
                  <a:moveTo>
                    <a:pt x="470664" y="941377"/>
                  </a:moveTo>
                  <a:cubicBezTo>
                    <a:pt x="730648" y="941377"/>
                    <a:pt x="941377" y="730648"/>
                    <a:pt x="941377" y="470713"/>
                  </a:cubicBezTo>
                  <a:cubicBezTo>
                    <a:pt x="941377" y="210777"/>
                    <a:pt x="730648" y="0"/>
                    <a:pt x="470664" y="0"/>
                  </a:cubicBezTo>
                  <a:cubicBezTo>
                    <a:pt x="210680" y="0"/>
                    <a:pt x="0" y="210729"/>
                    <a:pt x="0" y="470713"/>
                  </a:cubicBezTo>
                  <a:cubicBezTo>
                    <a:pt x="0" y="730697"/>
                    <a:pt x="210680" y="941377"/>
                    <a:pt x="470664" y="9413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BACFD5E9-C7A7-ADF9-5E51-E7884711045F}"/>
                </a:ext>
              </a:extLst>
            </p:cNvPr>
            <p:cNvSpPr/>
            <p:nvPr/>
          </p:nvSpPr>
          <p:spPr>
            <a:xfrm rot="16272000">
              <a:off x="6522257" y="2138531"/>
              <a:ext cx="844464" cy="844464"/>
            </a:xfrm>
            <a:custGeom>
              <a:avLst/>
              <a:gdLst>
                <a:gd name="connsiteX0" fmla="*/ 844464 w 844464"/>
                <a:gd name="connsiteY0" fmla="*/ 422232 h 844464"/>
                <a:gd name="connsiteX1" fmla="*/ 422232 w 844464"/>
                <a:gd name="connsiteY1" fmla="*/ 844464 h 844464"/>
                <a:gd name="connsiteX2" fmla="*/ 0 w 844464"/>
                <a:gd name="connsiteY2" fmla="*/ 422232 h 844464"/>
                <a:gd name="connsiteX3" fmla="*/ 422232 w 844464"/>
                <a:gd name="connsiteY3" fmla="*/ 0 h 844464"/>
                <a:gd name="connsiteX4" fmla="*/ 844464 w 844464"/>
                <a:gd name="connsiteY4" fmla="*/ 422232 h 84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464" h="844464">
                  <a:moveTo>
                    <a:pt x="844464" y="422232"/>
                  </a:moveTo>
                  <a:cubicBezTo>
                    <a:pt x="844464" y="655424"/>
                    <a:pt x="655424" y="844464"/>
                    <a:pt x="422232" y="844464"/>
                  </a:cubicBezTo>
                  <a:cubicBezTo>
                    <a:pt x="189040" y="844464"/>
                    <a:pt x="0" y="655424"/>
                    <a:pt x="0" y="422232"/>
                  </a:cubicBezTo>
                  <a:cubicBezTo>
                    <a:pt x="0" y="189040"/>
                    <a:pt x="189040" y="0"/>
                    <a:pt x="422232" y="0"/>
                  </a:cubicBezTo>
                  <a:cubicBezTo>
                    <a:pt x="655424" y="0"/>
                    <a:pt x="844464" y="189040"/>
                    <a:pt x="844464" y="42223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BC57438D-59F2-FC5C-C8B6-917FCFBCB9D6}"/>
                </a:ext>
              </a:extLst>
            </p:cNvPr>
            <p:cNvSpPr/>
            <p:nvPr/>
          </p:nvSpPr>
          <p:spPr>
            <a:xfrm>
              <a:off x="7444449" y="2228607"/>
              <a:ext cx="664538" cy="664489"/>
            </a:xfrm>
            <a:custGeom>
              <a:avLst/>
              <a:gdLst>
                <a:gd name="connsiteX0" fmla="*/ 332245 w 664538"/>
                <a:gd name="connsiteY0" fmla="*/ 664490 h 664489"/>
                <a:gd name="connsiteX1" fmla="*/ 664538 w 664538"/>
                <a:gd name="connsiteY1" fmla="*/ 332245 h 664489"/>
                <a:gd name="connsiteX2" fmla="*/ 332245 w 664538"/>
                <a:gd name="connsiteY2" fmla="*/ 0 h 664489"/>
                <a:gd name="connsiteX3" fmla="*/ 0 w 664538"/>
                <a:gd name="connsiteY3" fmla="*/ 332245 h 664489"/>
                <a:gd name="connsiteX4" fmla="*/ 332245 w 664538"/>
                <a:gd name="connsiteY4" fmla="*/ 664490 h 66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538" h="664489">
                  <a:moveTo>
                    <a:pt x="332245" y="664490"/>
                  </a:moveTo>
                  <a:cubicBezTo>
                    <a:pt x="515754" y="664490"/>
                    <a:pt x="664538" y="515755"/>
                    <a:pt x="664538" y="332245"/>
                  </a:cubicBezTo>
                  <a:cubicBezTo>
                    <a:pt x="664538" y="148735"/>
                    <a:pt x="515754" y="0"/>
                    <a:pt x="332245" y="0"/>
                  </a:cubicBezTo>
                  <a:cubicBezTo>
                    <a:pt x="148735" y="0"/>
                    <a:pt x="0" y="148735"/>
                    <a:pt x="0" y="332245"/>
                  </a:cubicBezTo>
                  <a:cubicBezTo>
                    <a:pt x="0" y="515755"/>
                    <a:pt x="148735" y="664490"/>
                    <a:pt x="332245" y="66449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215ABB9A-D511-E8FC-0A9E-26D99D379A26}"/>
                </a:ext>
              </a:extLst>
            </p:cNvPr>
            <p:cNvSpPr/>
            <p:nvPr/>
          </p:nvSpPr>
          <p:spPr>
            <a:xfrm>
              <a:off x="8385002" y="2337047"/>
              <a:ext cx="447659" cy="447610"/>
            </a:xfrm>
            <a:custGeom>
              <a:avLst/>
              <a:gdLst>
                <a:gd name="connsiteX0" fmla="*/ 223805 w 447659"/>
                <a:gd name="connsiteY0" fmla="*/ 447611 h 447610"/>
                <a:gd name="connsiteX1" fmla="*/ 447659 w 447659"/>
                <a:gd name="connsiteY1" fmla="*/ 223805 h 447610"/>
                <a:gd name="connsiteX2" fmla="*/ 223805 w 447659"/>
                <a:gd name="connsiteY2" fmla="*/ 0 h 447610"/>
                <a:gd name="connsiteX3" fmla="*/ 0 w 447659"/>
                <a:gd name="connsiteY3" fmla="*/ 223805 h 447610"/>
                <a:gd name="connsiteX4" fmla="*/ 223805 w 447659"/>
                <a:gd name="connsiteY4" fmla="*/ 447611 h 447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59" h="447610">
                  <a:moveTo>
                    <a:pt x="223805" y="447611"/>
                  </a:moveTo>
                  <a:cubicBezTo>
                    <a:pt x="347404" y="447611"/>
                    <a:pt x="447659" y="347404"/>
                    <a:pt x="447659" y="223805"/>
                  </a:cubicBezTo>
                  <a:cubicBezTo>
                    <a:pt x="447659" y="100206"/>
                    <a:pt x="347404" y="0"/>
                    <a:pt x="223805" y="0"/>
                  </a:cubicBezTo>
                  <a:cubicBezTo>
                    <a:pt x="100207" y="0"/>
                    <a:pt x="0" y="100206"/>
                    <a:pt x="0" y="223805"/>
                  </a:cubicBezTo>
                  <a:cubicBezTo>
                    <a:pt x="0" y="347404"/>
                    <a:pt x="100158" y="447611"/>
                    <a:pt x="223805" y="4476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6B12A971-D68A-3F86-C1E0-408039601F62}"/>
                </a:ext>
              </a:extLst>
            </p:cNvPr>
            <p:cNvSpPr/>
            <p:nvPr/>
          </p:nvSpPr>
          <p:spPr>
            <a:xfrm>
              <a:off x="9339358" y="2459338"/>
              <a:ext cx="203075" cy="203027"/>
            </a:xfrm>
            <a:custGeom>
              <a:avLst/>
              <a:gdLst>
                <a:gd name="connsiteX0" fmla="*/ 101514 w 203075"/>
                <a:gd name="connsiteY0" fmla="*/ 203028 h 203027"/>
                <a:gd name="connsiteX1" fmla="*/ 203076 w 203075"/>
                <a:gd name="connsiteY1" fmla="*/ 101514 h 203027"/>
                <a:gd name="connsiteX2" fmla="*/ 101514 w 203075"/>
                <a:gd name="connsiteY2" fmla="*/ 0 h 203027"/>
                <a:gd name="connsiteX3" fmla="*/ 0 w 203075"/>
                <a:gd name="connsiteY3" fmla="*/ 101514 h 203027"/>
                <a:gd name="connsiteX4" fmla="*/ 101514 w 203075"/>
                <a:gd name="connsiteY4" fmla="*/ 203028 h 20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5" h="203027">
                  <a:moveTo>
                    <a:pt x="101514" y="203028"/>
                  </a:moveTo>
                  <a:cubicBezTo>
                    <a:pt x="157598" y="203028"/>
                    <a:pt x="203076" y="157598"/>
                    <a:pt x="203076" y="101514"/>
                  </a:cubicBezTo>
                  <a:cubicBezTo>
                    <a:pt x="203076" y="45429"/>
                    <a:pt x="157598" y="0"/>
                    <a:pt x="101514" y="0"/>
                  </a:cubicBezTo>
                  <a:cubicBezTo>
                    <a:pt x="45429" y="0"/>
                    <a:pt x="0" y="45478"/>
                    <a:pt x="0" y="101514"/>
                  </a:cubicBezTo>
                  <a:cubicBezTo>
                    <a:pt x="0" y="157550"/>
                    <a:pt x="45478" y="203028"/>
                    <a:pt x="101514" y="20302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2782882-0843-1F13-B949-E890E24E6031}"/>
                </a:ext>
              </a:extLst>
            </p:cNvPr>
            <p:cNvSpPr/>
            <p:nvPr/>
          </p:nvSpPr>
          <p:spPr>
            <a:xfrm>
              <a:off x="1894506" y="3335235"/>
              <a:ext cx="115365" cy="115365"/>
            </a:xfrm>
            <a:custGeom>
              <a:avLst/>
              <a:gdLst>
                <a:gd name="connsiteX0" fmla="*/ 57683 w 115365"/>
                <a:gd name="connsiteY0" fmla="*/ 115366 h 115365"/>
                <a:gd name="connsiteX1" fmla="*/ 115366 w 115365"/>
                <a:gd name="connsiteY1" fmla="*/ 57683 h 115365"/>
                <a:gd name="connsiteX2" fmla="*/ 57683 w 115365"/>
                <a:gd name="connsiteY2" fmla="*/ 0 h 115365"/>
                <a:gd name="connsiteX3" fmla="*/ 0 w 115365"/>
                <a:gd name="connsiteY3" fmla="*/ 57683 h 115365"/>
                <a:gd name="connsiteX4" fmla="*/ 57683 w 115365"/>
                <a:gd name="connsiteY4" fmla="*/ 115366 h 1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65" h="115365">
                  <a:moveTo>
                    <a:pt x="57683" y="115366"/>
                  </a:moveTo>
                  <a:cubicBezTo>
                    <a:pt x="89551" y="115366"/>
                    <a:pt x="115366" y="89551"/>
                    <a:pt x="115366" y="57683"/>
                  </a:cubicBezTo>
                  <a:cubicBezTo>
                    <a:pt x="115366" y="25814"/>
                    <a:pt x="89551" y="0"/>
                    <a:pt x="57683" y="0"/>
                  </a:cubicBezTo>
                  <a:cubicBezTo>
                    <a:pt x="25814" y="0"/>
                    <a:pt x="0" y="25814"/>
                    <a:pt x="0" y="57683"/>
                  </a:cubicBezTo>
                  <a:cubicBezTo>
                    <a:pt x="0" y="89551"/>
                    <a:pt x="25814" y="115366"/>
                    <a:pt x="57683" y="11536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1A5BE019-6C37-0852-2174-7B71635B96AF}"/>
                </a:ext>
              </a:extLst>
            </p:cNvPr>
            <p:cNvSpPr/>
            <p:nvPr/>
          </p:nvSpPr>
          <p:spPr>
            <a:xfrm>
              <a:off x="2597305" y="3206018"/>
              <a:ext cx="373799" cy="373799"/>
            </a:xfrm>
            <a:custGeom>
              <a:avLst/>
              <a:gdLst>
                <a:gd name="connsiteX0" fmla="*/ 186900 w 373799"/>
                <a:gd name="connsiteY0" fmla="*/ 373800 h 373799"/>
                <a:gd name="connsiteX1" fmla="*/ 373800 w 373799"/>
                <a:gd name="connsiteY1" fmla="*/ 186900 h 373799"/>
                <a:gd name="connsiteX2" fmla="*/ 186900 w 373799"/>
                <a:gd name="connsiteY2" fmla="*/ 0 h 373799"/>
                <a:gd name="connsiteX3" fmla="*/ 0 w 373799"/>
                <a:gd name="connsiteY3" fmla="*/ 186900 h 373799"/>
                <a:gd name="connsiteX4" fmla="*/ 186900 w 373799"/>
                <a:gd name="connsiteY4" fmla="*/ 373800 h 37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799" h="373799">
                  <a:moveTo>
                    <a:pt x="186900" y="373800"/>
                  </a:moveTo>
                  <a:cubicBezTo>
                    <a:pt x="290109" y="373800"/>
                    <a:pt x="373800" y="290109"/>
                    <a:pt x="373800" y="186900"/>
                  </a:cubicBezTo>
                  <a:cubicBezTo>
                    <a:pt x="373800" y="83691"/>
                    <a:pt x="290109" y="0"/>
                    <a:pt x="186900" y="0"/>
                  </a:cubicBezTo>
                  <a:cubicBezTo>
                    <a:pt x="83691" y="0"/>
                    <a:pt x="0" y="83691"/>
                    <a:pt x="0" y="186900"/>
                  </a:cubicBezTo>
                  <a:cubicBezTo>
                    <a:pt x="0" y="290109"/>
                    <a:pt x="83691" y="373800"/>
                    <a:pt x="186900" y="37380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138DC82F-1945-D455-00A0-F0AB3662EE60}"/>
                </a:ext>
              </a:extLst>
            </p:cNvPr>
            <p:cNvSpPr/>
            <p:nvPr/>
          </p:nvSpPr>
          <p:spPr>
            <a:xfrm>
              <a:off x="3302526" y="3079077"/>
              <a:ext cx="627584" cy="627633"/>
            </a:xfrm>
            <a:custGeom>
              <a:avLst/>
              <a:gdLst>
                <a:gd name="connsiteX0" fmla="*/ 313792 w 627584"/>
                <a:gd name="connsiteY0" fmla="*/ 627633 h 627633"/>
                <a:gd name="connsiteX1" fmla="*/ 627584 w 627584"/>
                <a:gd name="connsiteY1" fmla="*/ 313841 h 627633"/>
                <a:gd name="connsiteX2" fmla="*/ 313792 w 627584"/>
                <a:gd name="connsiteY2" fmla="*/ 0 h 627633"/>
                <a:gd name="connsiteX3" fmla="*/ 0 w 627584"/>
                <a:gd name="connsiteY3" fmla="*/ 313841 h 627633"/>
                <a:gd name="connsiteX4" fmla="*/ 313792 w 627584"/>
                <a:gd name="connsiteY4" fmla="*/ 627633 h 62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584" h="627633">
                  <a:moveTo>
                    <a:pt x="313792" y="627633"/>
                  </a:moveTo>
                  <a:cubicBezTo>
                    <a:pt x="487083" y="627633"/>
                    <a:pt x="627584" y="487180"/>
                    <a:pt x="627584" y="313841"/>
                  </a:cubicBezTo>
                  <a:cubicBezTo>
                    <a:pt x="627584" y="140502"/>
                    <a:pt x="487083" y="0"/>
                    <a:pt x="313792" y="0"/>
                  </a:cubicBezTo>
                  <a:cubicBezTo>
                    <a:pt x="140502" y="0"/>
                    <a:pt x="0" y="140502"/>
                    <a:pt x="0" y="313841"/>
                  </a:cubicBezTo>
                  <a:cubicBezTo>
                    <a:pt x="0" y="487180"/>
                    <a:pt x="140502" y="627633"/>
                    <a:pt x="313792" y="6276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505E65C7-7FEE-B2A8-3425-C4BB17B951CC}"/>
                </a:ext>
              </a:extLst>
            </p:cNvPr>
            <p:cNvSpPr/>
            <p:nvPr/>
          </p:nvSpPr>
          <p:spPr>
            <a:xfrm>
              <a:off x="4021551" y="2966084"/>
              <a:ext cx="853762" cy="853714"/>
            </a:xfrm>
            <a:custGeom>
              <a:avLst/>
              <a:gdLst>
                <a:gd name="connsiteX0" fmla="*/ 426833 w 853762"/>
                <a:gd name="connsiteY0" fmla="*/ 853715 h 853714"/>
                <a:gd name="connsiteX1" fmla="*/ 853763 w 853762"/>
                <a:gd name="connsiteY1" fmla="*/ 426882 h 853714"/>
                <a:gd name="connsiteX2" fmla="*/ 426833 w 853762"/>
                <a:gd name="connsiteY2" fmla="*/ 0 h 853714"/>
                <a:gd name="connsiteX3" fmla="*/ 0 w 853762"/>
                <a:gd name="connsiteY3" fmla="*/ 426882 h 853714"/>
                <a:gd name="connsiteX4" fmla="*/ 426833 w 853762"/>
                <a:gd name="connsiteY4" fmla="*/ 853715 h 85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762" h="853714">
                  <a:moveTo>
                    <a:pt x="426833" y="853715"/>
                  </a:moveTo>
                  <a:cubicBezTo>
                    <a:pt x="662601" y="853715"/>
                    <a:pt x="853763" y="662601"/>
                    <a:pt x="853763" y="426882"/>
                  </a:cubicBezTo>
                  <a:cubicBezTo>
                    <a:pt x="853763" y="191162"/>
                    <a:pt x="662649" y="0"/>
                    <a:pt x="426833" y="0"/>
                  </a:cubicBezTo>
                  <a:cubicBezTo>
                    <a:pt x="191017" y="0"/>
                    <a:pt x="0" y="191114"/>
                    <a:pt x="0" y="426882"/>
                  </a:cubicBezTo>
                  <a:cubicBezTo>
                    <a:pt x="0" y="662649"/>
                    <a:pt x="191114" y="853715"/>
                    <a:pt x="426833" y="85371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CB62A919-3AA3-7FFD-065E-301E3A240B4B}"/>
                </a:ext>
              </a:extLst>
            </p:cNvPr>
            <p:cNvSpPr/>
            <p:nvPr/>
          </p:nvSpPr>
          <p:spPr>
            <a:xfrm>
              <a:off x="4756703" y="2869123"/>
              <a:ext cx="1047540" cy="1047540"/>
            </a:xfrm>
            <a:custGeom>
              <a:avLst/>
              <a:gdLst>
                <a:gd name="connsiteX0" fmla="*/ 523746 w 1047540"/>
                <a:gd name="connsiteY0" fmla="*/ 1047540 h 1047540"/>
                <a:gd name="connsiteX1" fmla="*/ 1047540 w 1047540"/>
                <a:gd name="connsiteY1" fmla="*/ 523794 h 1047540"/>
                <a:gd name="connsiteX2" fmla="*/ 523746 w 1047540"/>
                <a:gd name="connsiteY2" fmla="*/ 0 h 1047540"/>
                <a:gd name="connsiteX3" fmla="*/ 0 w 1047540"/>
                <a:gd name="connsiteY3" fmla="*/ 523794 h 1047540"/>
                <a:gd name="connsiteX4" fmla="*/ 523746 w 1047540"/>
                <a:gd name="connsiteY4" fmla="*/ 1047540 h 104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540" h="1047540">
                  <a:moveTo>
                    <a:pt x="523746" y="1047540"/>
                  </a:moveTo>
                  <a:cubicBezTo>
                    <a:pt x="812983" y="1047540"/>
                    <a:pt x="1047540" y="813080"/>
                    <a:pt x="1047540" y="523794"/>
                  </a:cubicBezTo>
                  <a:cubicBezTo>
                    <a:pt x="1047540" y="234509"/>
                    <a:pt x="812983" y="0"/>
                    <a:pt x="523746" y="0"/>
                  </a:cubicBezTo>
                  <a:cubicBezTo>
                    <a:pt x="234509" y="0"/>
                    <a:pt x="0" y="234460"/>
                    <a:pt x="0" y="523794"/>
                  </a:cubicBezTo>
                  <a:cubicBezTo>
                    <a:pt x="0" y="813128"/>
                    <a:pt x="234509" y="1047540"/>
                    <a:pt x="523746" y="104754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D945354D-DCA7-6E37-F4F3-27AF26433C2A}"/>
                </a:ext>
              </a:extLst>
            </p:cNvPr>
            <p:cNvSpPr/>
            <p:nvPr/>
          </p:nvSpPr>
          <p:spPr>
            <a:xfrm>
              <a:off x="5542710" y="2823016"/>
              <a:ext cx="1139803" cy="1139803"/>
            </a:xfrm>
            <a:custGeom>
              <a:avLst/>
              <a:gdLst>
                <a:gd name="connsiteX0" fmla="*/ 569853 w 1139803"/>
                <a:gd name="connsiteY0" fmla="*/ 1139803 h 1139803"/>
                <a:gd name="connsiteX1" fmla="*/ 1139803 w 1139803"/>
                <a:gd name="connsiteY1" fmla="*/ 569902 h 1139803"/>
                <a:gd name="connsiteX2" fmla="*/ 569853 w 1139803"/>
                <a:gd name="connsiteY2" fmla="*/ 0 h 1139803"/>
                <a:gd name="connsiteX3" fmla="*/ 0 w 1139803"/>
                <a:gd name="connsiteY3" fmla="*/ 569902 h 1139803"/>
                <a:gd name="connsiteX4" fmla="*/ 569853 w 1139803"/>
                <a:gd name="connsiteY4" fmla="*/ 1139803 h 113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803" h="1139803">
                  <a:moveTo>
                    <a:pt x="569853" y="1139803"/>
                  </a:moveTo>
                  <a:cubicBezTo>
                    <a:pt x="884614" y="1139803"/>
                    <a:pt x="1139803" y="884663"/>
                    <a:pt x="1139803" y="569902"/>
                  </a:cubicBezTo>
                  <a:cubicBezTo>
                    <a:pt x="1139803" y="255141"/>
                    <a:pt x="884614" y="0"/>
                    <a:pt x="569853" y="0"/>
                  </a:cubicBezTo>
                  <a:cubicBezTo>
                    <a:pt x="255092" y="0"/>
                    <a:pt x="0" y="255141"/>
                    <a:pt x="0" y="569902"/>
                  </a:cubicBezTo>
                  <a:cubicBezTo>
                    <a:pt x="0" y="884663"/>
                    <a:pt x="255141" y="1139803"/>
                    <a:pt x="569853" y="11398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13D1621-2ABB-0CC4-3A5D-4A33E0084FB6}"/>
                </a:ext>
              </a:extLst>
            </p:cNvPr>
            <p:cNvSpPr/>
            <p:nvPr/>
          </p:nvSpPr>
          <p:spPr>
            <a:xfrm>
              <a:off x="6448537" y="2896826"/>
              <a:ext cx="992182" cy="992182"/>
            </a:xfrm>
            <a:custGeom>
              <a:avLst/>
              <a:gdLst>
                <a:gd name="connsiteX0" fmla="*/ 496091 w 992182"/>
                <a:gd name="connsiteY0" fmla="*/ 992182 h 992182"/>
                <a:gd name="connsiteX1" fmla="*/ 992182 w 992182"/>
                <a:gd name="connsiteY1" fmla="*/ 496091 h 992182"/>
                <a:gd name="connsiteX2" fmla="*/ 496091 w 992182"/>
                <a:gd name="connsiteY2" fmla="*/ 0 h 992182"/>
                <a:gd name="connsiteX3" fmla="*/ 0 w 992182"/>
                <a:gd name="connsiteY3" fmla="*/ 496091 h 992182"/>
                <a:gd name="connsiteX4" fmla="*/ 496091 w 992182"/>
                <a:gd name="connsiteY4" fmla="*/ 992182 h 99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182" h="992182">
                  <a:moveTo>
                    <a:pt x="496091" y="992182"/>
                  </a:moveTo>
                  <a:cubicBezTo>
                    <a:pt x="770072" y="992182"/>
                    <a:pt x="992182" y="770072"/>
                    <a:pt x="992182" y="496091"/>
                  </a:cubicBezTo>
                  <a:cubicBezTo>
                    <a:pt x="992182" y="222110"/>
                    <a:pt x="770072" y="0"/>
                    <a:pt x="496091" y="0"/>
                  </a:cubicBezTo>
                  <a:cubicBezTo>
                    <a:pt x="222110" y="0"/>
                    <a:pt x="0" y="222110"/>
                    <a:pt x="0" y="496091"/>
                  </a:cubicBezTo>
                  <a:cubicBezTo>
                    <a:pt x="0" y="770072"/>
                    <a:pt x="222110" y="992182"/>
                    <a:pt x="496091" y="99218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09234C71-72ED-85EC-C00E-3AAEF63110F7}"/>
                </a:ext>
              </a:extLst>
            </p:cNvPr>
            <p:cNvSpPr/>
            <p:nvPr/>
          </p:nvSpPr>
          <p:spPr>
            <a:xfrm>
              <a:off x="7384489" y="3000665"/>
              <a:ext cx="784456" cy="784504"/>
            </a:xfrm>
            <a:custGeom>
              <a:avLst/>
              <a:gdLst>
                <a:gd name="connsiteX0" fmla="*/ 392204 w 784456"/>
                <a:gd name="connsiteY0" fmla="*/ 784505 h 784504"/>
                <a:gd name="connsiteX1" fmla="*/ 784456 w 784456"/>
                <a:gd name="connsiteY1" fmla="*/ 392252 h 784504"/>
                <a:gd name="connsiteX2" fmla="*/ 392204 w 784456"/>
                <a:gd name="connsiteY2" fmla="*/ 0 h 784504"/>
                <a:gd name="connsiteX3" fmla="*/ 0 w 784456"/>
                <a:gd name="connsiteY3" fmla="*/ 392252 h 784504"/>
                <a:gd name="connsiteX4" fmla="*/ 392204 w 784456"/>
                <a:gd name="connsiteY4" fmla="*/ 784505 h 7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4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2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615"/>
                    <a:pt x="0" y="392252"/>
                  </a:cubicBezTo>
                  <a:cubicBezTo>
                    <a:pt x="0" y="608890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37B1E0F6-2A20-8C0F-4247-2035701B9BDA}"/>
                </a:ext>
              </a:extLst>
            </p:cNvPr>
            <p:cNvSpPr/>
            <p:nvPr/>
          </p:nvSpPr>
          <p:spPr>
            <a:xfrm>
              <a:off x="8331969" y="3116079"/>
              <a:ext cx="553725" cy="553725"/>
            </a:xfrm>
            <a:custGeom>
              <a:avLst/>
              <a:gdLst>
                <a:gd name="connsiteX0" fmla="*/ 276838 w 553725"/>
                <a:gd name="connsiteY0" fmla="*/ 553725 h 553725"/>
                <a:gd name="connsiteX1" fmla="*/ 553725 w 553725"/>
                <a:gd name="connsiteY1" fmla="*/ 276887 h 553725"/>
                <a:gd name="connsiteX2" fmla="*/ 276838 w 553725"/>
                <a:gd name="connsiteY2" fmla="*/ 0 h 553725"/>
                <a:gd name="connsiteX3" fmla="*/ 0 w 553725"/>
                <a:gd name="connsiteY3" fmla="*/ 276887 h 553725"/>
                <a:gd name="connsiteX4" fmla="*/ 276838 w 553725"/>
                <a:gd name="connsiteY4" fmla="*/ 553725 h 55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25" h="553725">
                  <a:moveTo>
                    <a:pt x="276838" y="553725"/>
                  </a:moveTo>
                  <a:cubicBezTo>
                    <a:pt x="429739" y="553725"/>
                    <a:pt x="553725" y="429787"/>
                    <a:pt x="553725" y="276887"/>
                  </a:cubicBezTo>
                  <a:cubicBezTo>
                    <a:pt x="553725" y="123986"/>
                    <a:pt x="429739" y="0"/>
                    <a:pt x="276838" y="0"/>
                  </a:cubicBezTo>
                  <a:cubicBezTo>
                    <a:pt x="123938" y="0"/>
                    <a:pt x="0" y="123938"/>
                    <a:pt x="0" y="276887"/>
                  </a:cubicBezTo>
                  <a:cubicBezTo>
                    <a:pt x="0" y="429836"/>
                    <a:pt x="123938" y="553725"/>
                    <a:pt x="276838" y="55372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CFC243AC-D596-8759-B1B9-30E8A7123594}"/>
                </a:ext>
              </a:extLst>
            </p:cNvPr>
            <p:cNvSpPr/>
            <p:nvPr/>
          </p:nvSpPr>
          <p:spPr>
            <a:xfrm>
              <a:off x="9290926" y="3242923"/>
              <a:ext cx="299940" cy="299989"/>
            </a:xfrm>
            <a:custGeom>
              <a:avLst/>
              <a:gdLst>
                <a:gd name="connsiteX0" fmla="*/ 149946 w 299940"/>
                <a:gd name="connsiteY0" fmla="*/ 299989 h 299989"/>
                <a:gd name="connsiteX1" fmla="*/ 299940 w 299940"/>
                <a:gd name="connsiteY1" fmla="*/ 149994 h 299989"/>
                <a:gd name="connsiteX2" fmla="*/ 149946 w 299940"/>
                <a:gd name="connsiteY2" fmla="*/ 0 h 299989"/>
                <a:gd name="connsiteX3" fmla="*/ 0 w 299940"/>
                <a:gd name="connsiteY3" fmla="*/ 149994 h 299989"/>
                <a:gd name="connsiteX4" fmla="*/ 149946 w 299940"/>
                <a:gd name="connsiteY4" fmla="*/ 299989 h 29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940" h="299989">
                  <a:moveTo>
                    <a:pt x="149946" y="299989"/>
                  </a:moveTo>
                  <a:cubicBezTo>
                    <a:pt x="232813" y="299989"/>
                    <a:pt x="299940" y="232862"/>
                    <a:pt x="299940" y="149994"/>
                  </a:cubicBezTo>
                  <a:cubicBezTo>
                    <a:pt x="299940" y="67127"/>
                    <a:pt x="232765" y="0"/>
                    <a:pt x="149946" y="0"/>
                  </a:cubicBezTo>
                  <a:cubicBezTo>
                    <a:pt x="67127" y="0"/>
                    <a:pt x="0" y="67175"/>
                    <a:pt x="0" y="149994"/>
                  </a:cubicBezTo>
                  <a:cubicBezTo>
                    <a:pt x="0" y="232814"/>
                    <a:pt x="67175" y="299989"/>
                    <a:pt x="149946" y="29998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094385F6-5D09-B24A-00AF-25E2AA2927CF}"/>
                </a:ext>
              </a:extLst>
            </p:cNvPr>
            <p:cNvSpPr/>
            <p:nvPr/>
          </p:nvSpPr>
          <p:spPr>
            <a:xfrm>
              <a:off x="10259086" y="3379114"/>
              <a:ext cx="27752" cy="27654"/>
            </a:xfrm>
            <a:custGeom>
              <a:avLst/>
              <a:gdLst>
                <a:gd name="connsiteX0" fmla="*/ 13852 w 27752"/>
                <a:gd name="connsiteY0" fmla="*/ 27655 h 27654"/>
                <a:gd name="connsiteX1" fmla="*/ 27752 w 27752"/>
                <a:gd name="connsiteY1" fmla="*/ 13852 h 27654"/>
                <a:gd name="connsiteX2" fmla="*/ 13852 w 27752"/>
                <a:gd name="connsiteY2" fmla="*/ 0 h 27654"/>
                <a:gd name="connsiteX3" fmla="*/ 0 w 27752"/>
                <a:gd name="connsiteY3" fmla="*/ 13852 h 27654"/>
                <a:gd name="connsiteX4" fmla="*/ 13852 w 27752"/>
                <a:gd name="connsiteY4" fmla="*/ 27655 h 2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2" h="27654">
                  <a:moveTo>
                    <a:pt x="13852" y="27655"/>
                  </a:moveTo>
                  <a:cubicBezTo>
                    <a:pt x="21504" y="27655"/>
                    <a:pt x="27752" y="21455"/>
                    <a:pt x="27752" y="13852"/>
                  </a:cubicBezTo>
                  <a:cubicBezTo>
                    <a:pt x="27752" y="6248"/>
                    <a:pt x="21553" y="0"/>
                    <a:pt x="13852" y="0"/>
                  </a:cubicBezTo>
                  <a:cubicBezTo>
                    <a:pt x="6151" y="0"/>
                    <a:pt x="0" y="6151"/>
                    <a:pt x="0" y="13852"/>
                  </a:cubicBezTo>
                  <a:cubicBezTo>
                    <a:pt x="0" y="21552"/>
                    <a:pt x="6199" y="27655"/>
                    <a:pt x="13852" y="276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CB4DD90B-D373-7BC9-3E33-92631A180972}"/>
                </a:ext>
              </a:extLst>
            </p:cNvPr>
            <p:cNvSpPr/>
            <p:nvPr/>
          </p:nvSpPr>
          <p:spPr>
            <a:xfrm>
              <a:off x="1924485" y="4197328"/>
              <a:ext cx="55358" cy="55357"/>
            </a:xfrm>
            <a:custGeom>
              <a:avLst/>
              <a:gdLst>
                <a:gd name="connsiteX0" fmla="*/ 27703 w 55358"/>
                <a:gd name="connsiteY0" fmla="*/ 55358 h 55357"/>
                <a:gd name="connsiteX1" fmla="*/ 55358 w 55358"/>
                <a:gd name="connsiteY1" fmla="*/ 27703 h 55357"/>
                <a:gd name="connsiteX2" fmla="*/ 27703 w 55358"/>
                <a:gd name="connsiteY2" fmla="*/ 0 h 55357"/>
                <a:gd name="connsiteX3" fmla="*/ 0 w 55358"/>
                <a:gd name="connsiteY3" fmla="*/ 27703 h 55357"/>
                <a:gd name="connsiteX4" fmla="*/ 27703 w 55358"/>
                <a:gd name="connsiteY4" fmla="*/ 55358 h 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8" h="55357">
                  <a:moveTo>
                    <a:pt x="27703" y="55358"/>
                  </a:moveTo>
                  <a:cubicBezTo>
                    <a:pt x="43008" y="55358"/>
                    <a:pt x="55358" y="42959"/>
                    <a:pt x="55358" y="27703"/>
                  </a:cubicBezTo>
                  <a:cubicBezTo>
                    <a:pt x="55358" y="12447"/>
                    <a:pt x="43008" y="0"/>
                    <a:pt x="27703" y="0"/>
                  </a:cubicBezTo>
                  <a:cubicBezTo>
                    <a:pt x="12399" y="0"/>
                    <a:pt x="0" y="12399"/>
                    <a:pt x="0" y="27703"/>
                  </a:cubicBezTo>
                  <a:cubicBezTo>
                    <a:pt x="0" y="43008"/>
                    <a:pt x="12447" y="55358"/>
                    <a:pt x="27703" y="5535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185BA806-DC7F-971B-D0D5-D0B2830AACD8}"/>
                </a:ext>
              </a:extLst>
            </p:cNvPr>
            <p:cNvSpPr/>
            <p:nvPr/>
          </p:nvSpPr>
          <p:spPr>
            <a:xfrm>
              <a:off x="2622684" y="4063461"/>
              <a:ext cx="323091" cy="323042"/>
            </a:xfrm>
            <a:custGeom>
              <a:avLst/>
              <a:gdLst>
                <a:gd name="connsiteX0" fmla="*/ 161521 w 323091"/>
                <a:gd name="connsiteY0" fmla="*/ 323043 h 323042"/>
                <a:gd name="connsiteX1" fmla="*/ 323091 w 323091"/>
                <a:gd name="connsiteY1" fmla="*/ 161521 h 323042"/>
                <a:gd name="connsiteX2" fmla="*/ 161521 w 323091"/>
                <a:gd name="connsiteY2" fmla="*/ 0 h 323042"/>
                <a:gd name="connsiteX3" fmla="*/ 0 w 323091"/>
                <a:gd name="connsiteY3" fmla="*/ 161521 h 323042"/>
                <a:gd name="connsiteX4" fmla="*/ 161521 w 323091"/>
                <a:gd name="connsiteY4" fmla="*/ 323043 h 32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91" h="323042">
                  <a:moveTo>
                    <a:pt x="161521" y="323043"/>
                  </a:moveTo>
                  <a:cubicBezTo>
                    <a:pt x="250782" y="323043"/>
                    <a:pt x="323091" y="250734"/>
                    <a:pt x="323091" y="161521"/>
                  </a:cubicBezTo>
                  <a:cubicBezTo>
                    <a:pt x="323091" y="72309"/>
                    <a:pt x="250782" y="0"/>
                    <a:pt x="161521" y="0"/>
                  </a:cubicBezTo>
                  <a:cubicBezTo>
                    <a:pt x="72261" y="0"/>
                    <a:pt x="0" y="72309"/>
                    <a:pt x="0" y="161521"/>
                  </a:cubicBezTo>
                  <a:cubicBezTo>
                    <a:pt x="0" y="250734"/>
                    <a:pt x="72358" y="323043"/>
                    <a:pt x="161521" y="32304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EFD4D961-8501-E608-A440-B9C761692AD2}"/>
                </a:ext>
              </a:extLst>
            </p:cNvPr>
            <p:cNvSpPr/>
            <p:nvPr/>
          </p:nvSpPr>
          <p:spPr>
            <a:xfrm>
              <a:off x="3332506" y="3941170"/>
              <a:ext cx="567625" cy="567625"/>
            </a:xfrm>
            <a:custGeom>
              <a:avLst/>
              <a:gdLst>
                <a:gd name="connsiteX0" fmla="*/ 283813 w 567625"/>
                <a:gd name="connsiteY0" fmla="*/ 567626 h 567625"/>
                <a:gd name="connsiteX1" fmla="*/ 567625 w 567625"/>
                <a:gd name="connsiteY1" fmla="*/ 283813 h 567625"/>
                <a:gd name="connsiteX2" fmla="*/ 283813 w 567625"/>
                <a:gd name="connsiteY2" fmla="*/ 0 h 567625"/>
                <a:gd name="connsiteX3" fmla="*/ 0 w 567625"/>
                <a:gd name="connsiteY3" fmla="*/ 283813 h 567625"/>
                <a:gd name="connsiteX4" fmla="*/ 283813 w 567625"/>
                <a:gd name="connsiteY4" fmla="*/ 567626 h 56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625" h="567625">
                  <a:moveTo>
                    <a:pt x="283813" y="567626"/>
                  </a:moveTo>
                  <a:cubicBezTo>
                    <a:pt x="440539" y="567626"/>
                    <a:pt x="567625" y="440588"/>
                    <a:pt x="567625" y="283813"/>
                  </a:cubicBezTo>
                  <a:cubicBezTo>
                    <a:pt x="567625" y="127038"/>
                    <a:pt x="440539" y="0"/>
                    <a:pt x="283813" y="0"/>
                  </a:cubicBezTo>
                  <a:cubicBezTo>
                    <a:pt x="127086" y="0"/>
                    <a:pt x="0" y="127038"/>
                    <a:pt x="0" y="283813"/>
                  </a:cubicBezTo>
                  <a:cubicBezTo>
                    <a:pt x="0" y="440588"/>
                    <a:pt x="127086" y="567626"/>
                    <a:pt x="283813" y="56762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5EA9DD74-A40C-184B-C1C6-767431F5B9AB}"/>
                </a:ext>
              </a:extLst>
            </p:cNvPr>
            <p:cNvSpPr/>
            <p:nvPr/>
          </p:nvSpPr>
          <p:spPr>
            <a:xfrm>
              <a:off x="4056180" y="3832779"/>
              <a:ext cx="784456" cy="784504"/>
            </a:xfrm>
            <a:custGeom>
              <a:avLst/>
              <a:gdLst>
                <a:gd name="connsiteX0" fmla="*/ 392204 w 784456"/>
                <a:gd name="connsiteY0" fmla="*/ 784505 h 784504"/>
                <a:gd name="connsiteX1" fmla="*/ 784456 w 784456"/>
                <a:gd name="connsiteY1" fmla="*/ 392252 h 784504"/>
                <a:gd name="connsiteX2" fmla="*/ 392204 w 784456"/>
                <a:gd name="connsiteY2" fmla="*/ 0 h 784504"/>
                <a:gd name="connsiteX3" fmla="*/ 0 w 784456"/>
                <a:gd name="connsiteY3" fmla="*/ 392252 h 784504"/>
                <a:gd name="connsiteX4" fmla="*/ 392204 w 784456"/>
                <a:gd name="connsiteY4" fmla="*/ 784505 h 7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4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2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567"/>
                    <a:pt x="0" y="392252"/>
                  </a:cubicBezTo>
                  <a:cubicBezTo>
                    <a:pt x="0" y="608938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B446838A-4FAE-E3B3-F6AA-81EA263410E1}"/>
                </a:ext>
              </a:extLst>
            </p:cNvPr>
            <p:cNvSpPr/>
            <p:nvPr/>
          </p:nvSpPr>
          <p:spPr>
            <a:xfrm>
              <a:off x="4795933" y="3740467"/>
              <a:ext cx="969079" cy="969080"/>
            </a:xfrm>
            <a:custGeom>
              <a:avLst/>
              <a:gdLst>
                <a:gd name="connsiteX0" fmla="*/ 484516 w 969079"/>
                <a:gd name="connsiteY0" fmla="*/ 969080 h 969080"/>
                <a:gd name="connsiteX1" fmla="*/ 969080 w 969079"/>
                <a:gd name="connsiteY1" fmla="*/ 484564 h 969080"/>
                <a:gd name="connsiteX2" fmla="*/ 484516 w 969079"/>
                <a:gd name="connsiteY2" fmla="*/ 0 h 969080"/>
                <a:gd name="connsiteX3" fmla="*/ 0 w 969079"/>
                <a:gd name="connsiteY3" fmla="*/ 484564 h 969080"/>
                <a:gd name="connsiteX4" fmla="*/ 484516 w 969079"/>
                <a:gd name="connsiteY4" fmla="*/ 969080 h 96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079" h="969080">
                  <a:moveTo>
                    <a:pt x="484516" y="969080"/>
                  </a:moveTo>
                  <a:cubicBezTo>
                    <a:pt x="752104" y="969080"/>
                    <a:pt x="969080" y="752152"/>
                    <a:pt x="969080" y="484564"/>
                  </a:cubicBezTo>
                  <a:cubicBezTo>
                    <a:pt x="969080" y="216976"/>
                    <a:pt x="752104" y="0"/>
                    <a:pt x="484516" y="0"/>
                  </a:cubicBezTo>
                  <a:cubicBezTo>
                    <a:pt x="216928" y="0"/>
                    <a:pt x="0" y="216928"/>
                    <a:pt x="0" y="484564"/>
                  </a:cubicBezTo>
                  <a:cubicBezTo>
                    <a:pt x="0" y="752201"/>
                    <a:pt x="216928" y="969080"/>
                    <a:pt x="484516" y="96908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D90DB1C7-F6A5-8D96-B875-559568533753}"/>
                </a:ext>
              </a:extLst>
            </p:cNvPr>
            <p:cNvSpPr/>
            <p:nvPr/>
          </p:nvSpPr>
          <p:spPr>
            <a:xfrm>
              <a:off x="5586492" y="3698961"/>
              <a:ext cx="1052141" cy="1052141"/>
            </a:xfrm>
            <a:custGeom>
              <a:avLst/>
              <a:gdLst>
                <a:gd name="connsiteX0" fmla="*/ 526071 w 1052141"/>
                <a:gd name="connsiteY0" fmla="*/ 1052141 h 1052141"/>
                <a:gd name="connsiteX1" fmla="*/ 1052141 w 1052141"/>
                <a:gd name="connsiteY1" fmla="*/ 526071 h 1052141"/>
                <a:gd name="connsiteX2" fmla="*/ 526071 w 1052141"/>
                <a:gd name="connsiteY2" fmla="*/ 0 h 1052141"/>
                <a:gd name="connsiteX3" fmla="*/ 0 w 1052141"/>
                <a:gd name="connsiteY3" fmla="*/ 526071 h 1052141"/>
                <a:gd name="connsiteX4" fmla="*/ 526071 w 1052141"/>
                <a:gd name="connsiteY4" fmla="*/ 1052141 h 105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141" h="1052141">
                  <a:moveTo>
                    <a:pt x="526071" y="1052141"/>
                  </a:moveTo>
                  <a:cubicBezTo>
                    <a:pt x="816664" y="1052141"/>
                    <a:pt x="1052141" y="816615"/>
                    <a:pt x="1052141" y="526071"/>
                  </a:cubicBezTo>
                  <a:cubicBezTo>
                    <a:pt x="1052141" y="235526"/>
                    <a:pt x="816615" y="0"/>
                    <a:pt x="526071" y="0"/>
                  </a:cubicBezTo>
                  <a:cubicBezTo>
                    <a:pt x="235526" y="0"/>
                    <a:pt x="0" y="235526"/>
                    <a:pt x="0" y="526071"/>
                  </a:cubicBezTo>
                  <a:cubicBezTo>
                    <a:pt x="0" y="816615"/>
                    <a:pt x="235574" y="1052141"/>
                    <a:pt x="526071" y="105214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9DB37536-76E3-008C-D087-288D3C933F65}"/>
                </a:ext>
              </a:extLst>
            </p:cNvPr>
            <p:cNvSpPr/>
            <p:nvPr/>
          </p:nvSpPr>
          <p:spPr>
            <a:xfrm>
              <a:off x="6462437" y="3742743"/>
              <a:ext cx="964430" cy="964478"/>
            </a:xfrm>
            <a:custGeom>
              <a:avLst/>
              <a:gdLst>
                <a:gd name="connsiteX0" fmla="*/ 482191 w 964430"/>
                <a:gd name="connsiteY0" fmla="*/ 964479 h 964478"/>
                <a:gd name="connsiteX1" fmla="*/ 964431 w 964430"/>
                <a:gd name="connsiteY1" fmla="*/ 482239 h 964478"/>
                <a:gd name="connsiteX2" fmla="*/ 482191 w 964430"/>
                <a:gd name="connsiteY2" fmla="*/ 0 h 964478"/>
                <a:gd name="connsiteX3" fmla="*/ 0 w 964430"/>
                <a:gd name="connsiteY3" fmla="*/ 482239 h 964478"/>
                <a:gd name="connsiteX4" fmla="*/ 482191 w 964430"/>
                <a:gd name="connsiteY4" fmla="*/ 964479 h 96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4430" h="964478">
                  <a:moveTo>
                    <a:pt x="482191" y="964479"/>
                  </a:moveTo>
                  <a:cubicBezTo>
                    <a:pt x="748520" y="964479"/>
                    <a:pt x="964431" y="748568"/>
                    <a:pt x="964431" y="482239"/>
                  </a:cubicBezTo>
                  <a:cubicBezTo>
                    <a:pt x="964431" y="215911"/>
                    <a:pt x="748471" y="0"/>
                    <a:pt x="482191" y="0"/>
                  </a:cubicBezTo>
                  <a:cubicBezTo>
                    <a:pt x="215911" y="0"/>
                    <a:pt x="0" y="215911"/>
                    <a:pt x="0" y="482239"/>
                  </a:cubicBezTo>
                  <a:cubicBezTo>
                    <a:pt x="0" y="748568"/>
                    <a:pt x="215862" y="964479"/>
                    <a:pt x="482191" y="96447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C131363B-4182-64A0-D8F8-52440FC70C2F}"/>
                </a:ext>
              </a:extLst>
            </p:cNvPr>
            <p:cNvSpPr/>
            <p:nvPr/>
          </p:nvSpPr>
          <p:spPr>
            <a:xfrm>
              <a:off x="7386766" y="3835103"/>
              <a:ext cx="779903" cy="779855"/>
            </a:xfrm>
            <a:custGeom>
              <a:avLst/>
              <a:gdLst>
                <a:gd name="connsiteX0" fmla="*/ 389928 w 779903"/>
                <a:gd name="connsiteY0" fmla="*/ 779855 h 779855"/>
                <a:gd name="connsiteX1" fmla="*/ 779904 w 779903"/>
                <a:gd name="connsiteY1" fmla="*/ 389928 h 779855"/>
                <a:gd name="connsiteX2" fmla="*/ 389928 w 779903"/>
                <a:gd name="connsiteY2" fmla="*/ 0 h 779855"/>
                <a:gd name="connsiteX3" fmla="*/ 0 w 779903"/>
                <a:gd name="connsiteY3" fmla="*/ 389928 h 779855"/>
                <a:gd name="connsiteX4" fmla="*/ 389928 w 779903"/>
                <a:gd name="connsiteY4" fmla="*/ 779855 h 779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903" h="779855">
                  <a:moveTo>
                    <a:pt x="389928" y="779855"/>
                  </a:moveTo>
                  <a:cubicBezTo>
                    <a:pt x="605257" y="779855"/>
                    <a:pt x="779904" y="605306"/>
                    <a:pt x="779904" y="389928"/>
                  </a:cubicBezTo>
                  <a:cubicBezTo>
                    <a:pt x="779904" y="174550"/>
                    <a:pt x="605257" y="0"/>
                    <a:pt x="389928" y="0"/>
                  </a:cubicBezTo>
                  <a:cubicBezTo>
                    <a:pt x="174598" y="0"/>
                    <a:pt x="0" y="174598"/>
                    <a:pt x="0" y="389928"/>
                  </a:cubicBezTo>
                  <a:cubicBezTo>
                    <a:pt x="0" y="605257"/>
                    <a:pt x="174598" y="779855"/>
                    <a:pt x="389928" y="7798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3C5B4C3E-87D1-EB51-3B1B-219D6A3F8E90}"/>
                </a:ext>
              </a:extLst>
            </p:cNvPr>
            <p:cNvSpPr/>
            <p:nvPr/>
          </p:nvSpPr>
          <p:spPr>
            <a:xfrm>
              <a:off x="8329643" y="3945820"/>
              <a:ext cx="558375" cy="558374"/>
            </a:xfrm>
            <a:custGeom>
              <a:avLst/>
              <a:gdLst>
                <a:gd name="connsiteX0" fmla="*/ 279163 w 558375"/>
                <a:gd name="connsiteY0" fmla="*/ 558375 h 558374"/>
                <a:gd name="connsiteX1" fmla="*/ 558375 w 558375"/>
                <a:gd name="connsiteY1" fmla="*/ 279211 h 558374"/>
                <a:gd name="connsiteX2" fmla="*/ 279163 w 558375"/>
                <a:gd name="connsiteY2" fmla="*/ 0 h 558374"/>
                <a:gd name="connsiteX3" fmla="*/ 0 w 558375"/>
                <a:gd name="connsiteY3" fmla="*/ 279211 h 558374"/>
                <a:gd name="connsiteX4" fmla="*/ 279163 w 558375"/>
                <a:gd name="connsiteY4" fmla="*/ 558375 h 55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375" h="558374">
                  <a:moveTo>
                    <a:pt x="279163" y="558375"/>
                  </a:moveTo>
                  <a:cubicBezTo>
                    <a:pt x="433372" y="558375"/>
                    <a:pt x="558375" y="433371"/>
                    <a:pt x="558375" y="279211"/>
                  </a:cubicBezTo>
                  <a:cubicBezTo>
                    <a:pt x="558375" y="125052"/>
                    <a:pt x="433372" y="0"/>
                    <a:pt x="279163" y="0"/>
                  </a:cubicBezTo>
                  <a:cubicBezTo>
                    <a:pt x="124955" y="0"/>
                    <a:pt x="0" y="125004"/>
                    <a:pt x="0" y="279211"/>
                  </a:cubicBezTo>
                  <a:cubicBezTo>
                    <a:pt x="0" y="433420"/>
                    <a:pt x="125004" y="558375"/>
                    <a:pt x="279163" y="55837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7576AFC3-7772-F0D6-AB8F-A6261E64359C}"/>
                </a:ext>
              </a:extLst>
            </p:cNvPr>
            <p:cNvSpPr/>
            <p:nvPr/>
          </p:nvSpPr>
          <p:spPr>
            <a:xfrm>
              <a:off x="9286277" y="4070436"/>
              <a:ext cx="309191" cy="309191"/>
            </a:xfrm>
            <a:custGeom>
              <a:avLst/>
              <a:gdLst>
                <a:gd name="connsiteX0" fmla="*/ 309191 w 309191"/>
                <a:gd name="connsiteY0" fmla="*/ 154596 h 309191"/>
                <a:gd name="connsiteX1" fmla="*/ 154596 w 309191"/>
                <a:gd name="connsiteY1" fmla="*/ 309191 h 309191"/>
                <a:gd name="connsiteX2" fmla="*/ 0 w 309191"/>
                <a:gd name="connsiteY2" fmla="*/ 154596 h 309191"/>
                <a:gd name="connsiteX3" fmla="*/ 154596 w 309191"/>
                <a:gd name="connsiteY3" fmla="*/ 0 h 309191"/>
                <a:gd name="connsiteX4" fmla="*/ 309191 w 309191"/>
                <a:gd name="connsiteY4" fmla="*/ 154596 h 30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91" h="309191">
                  <a:moveTo>
                    <a:pt x="309191" y="154596"/>
                  </a:moveTo>
                  <a:cubicBezTo>
                    <a:pt x="309191" y="239976"/>
                    <a:pt x="239977" y="309191"/>
                    <a:pt x="154596" y="309191"/>
                  </a:cubicBezTo>
                  <a:cubicBezTo>
                    <a:pt x="69215" y="309191"/>
                    <a:pt x="0" y="239976"/>
                    <a:pt x="0" y="154596"/>
                  </a:cubicBezTo>
                  <a:cubicBezTo>
                    <a:pt x="0" y="69215"/>
                    <a:pt x="69214" y="0"/>
                    <a:pt x="154596" y="0"/>
                  </a:cubicBezTo>
                  <a:cubicBezTo>
                    <a:pt x="239976" y="0"/>
                    <a:pt x="309191" y="69215"/>
                    <a:pt x="309191" y="15459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0A62C510-4ADE-9559-457E-CBCDF7A3D326}"/>
                </a:ext>
              </a:extLst>
            </p:cNvPr>
            <p:cNvSpPr/>
            <p:nvPr/>
          </p:nvSpPr>
          <p:spPr>
            <a:xfrm>
              <a:off x="10247559" y="4199604"/>
              <a:ext cx="50805" cy="50805"/>
            </a:xfrm>
            <a:custGeom>
              <a:avLst/>
              <a:gdLst>
                <a:gd name="connsiteX0" fmla="*/ 25379 w 50805"/>
                <a:gd name="connsiteY0" fmla="*/ 50805 h 50805"/>
                <a:gd name="connsiteX1" fmla="*/ 50806 w 50805"/>
                <a:gd name="connsiteY1" fmla="*/ 25427 h 50805"/>
                <a:gd name="connsiteX2" fmla="*/ 25379 w 50805"/>
                <a:gd name="connsiteY2" fmla="*/ 0 h 50805"/>
                <a:gd name="connsiteX3" fmla="*/ 0 w 50805"/>
                <a:gd name="connsiteY3" fmla="*/ 25427 h 50805"/>
                <a:gd name="connsiteX4" fmla="*/ 25379 w 50805"/>
                <a:gd name="connsiteY4" fmla="*/ 50805 h 5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05" h="50805">
                  <a:moveTo>
                    <a:pt x="25379" y="50805"/>
                  </a:moveTo>
                  <a:cubicBezTo>
                    <a:pt x="39375" y="50805"/>
                    <a:pt x="50806" y="39424"/>
                    <a:pt x="50806" y="25427"/>
                  </a:cubicBezTo>
                  <a:cubicBezTo>
                    <a:pt x="50806" y="11430"/>
                    <a:pt x="39375" y="0"/>
                    <a:pt x="25379" y="0"/>
                  </a:cubicBezTo>
                  <a:cubicBezTo>
                    <a:pt x="11382" y="0"/>
                    <a:pt x="0" y="11382"/>
                    <a:pt x="0" y="25427"/>
                  </a:cubicBezTo>
                  <a:cubicBezTo>
                    <a:pt x="0" y="39472"/>
                    <a:pt x="11334" y="50805"/>
                    <a:pt x="25379" y="508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34BDBEAF-1630-2CA4-5045-C4681D60DAF9}"/>
                </a:ext>
              </a:extLst>
            </p:cNvPr>
            <p:cNvSpPr/>
            <p:nvPr/>
          </p:nvSpPr>
          <p:spPr>
            <a:xfrm>
              <a:off x="2691893" y="4964785"/>
              <a:ext cx="184623" cy="184575"/>
            </a:xfrm>
            <a:custGeom>
              <a:avLst/>
              <a:gdLst>
                <a:gd name="connsiteX0" fmla="*/ 92312 w 184623"/>
                <a:gd name="connsiteY0" fmla="*/ 184575 h 184575"/>
                <a:gd name="connsiteX1" fmla="*/ 184624 w 184623"/>
                <a:gd name="connsiteY1" fmla="*/ 92312 h 184575"/>
                <a:gd name="connsiteX2" fmla="*/ 92312 w 184623"/>
                <a:gd name="connsiteY2" fmla="*/ 0 h 184575"/>
                <a:gd name="connsiteX3" fmla="*/ 0 w 184623"/>
                <a:gd name="connsiteY3" fmla="*/ 92312 h 184575"/>
                <a:gd name="connsiteX4" fmla="*/ 92312 w 184623"/>
                <a:gd name="connsiteY4" fmla="*/ 184575 h 18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23" h="184575">
                  <a:moveTo>
                    <a:pt x="92312" y="184575"/>
                  </a:moveTo>
                  <a:cubicBezTo>
                    <a:pt x="143311" y="184575"/>
                    <a:pt x="184624" y="143263"/>
                    <a:pt x="184624" y="92312"/>
                  </a:cubicBezTo>
                  <a:cubicBezTo>
                    <a:pt x="184624" y="41361"/>
                    <a:pt x="143311" y="0"/>
                    <a:pt x="92312" y="0"/>
                  </a:cubicBezTo>
                  <a:cubicBezTo>
                    <a:pt x="41313" y="0"/>
                    <a:pt x="0" y="41313"/>
                    <a:pt x="0" y="92312"/>
                  </a:cubicBezTo>
                  <a:cubicBezTo>
                    <a:pt x="0" y="143311"/>
                    <a:pt x="41361" y="184575"/>
                    <a:pt x="92312" y="18457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5228571A-6B98-EE8F-D1E9-23387E420850}"/>
                </a:ext>
              </a:extLst>
            </p:cNvPr>
            <p:cNvSpPr/>
            <p:nvPr/>
          </p:nvSpPr>
          <p:spPr>
            <a:xfrm>
              <a:off x="3408641" y="4849419"/>
              <a:ext cx="415354" cy="415354"/>
            </a:xfrm>
            <a:custGeom>
              <a:avLst/>
              <a:gdLst>
                <a:gd name="connsiteX0" fmla="*/ 207677 w 415354"/>
                <a:gd name="connsiteY0" fmla="*/ 415355 h 415354"/>
                <a:gd name="connsiteX1" fmla="*/ 415355 w 415354"/>
                <a:gd name="connsiteY1" fmla="*/ 207677 h 415354"/>
                <a:gd name="connsiteX2" fmla="*/ 207677 w 415354"/>
                <a:gd name="connsiteY2" fmla="*/ 0 h 415354"/>
                <a:gd name="connsiteX3" fmla="*/ 0 w 415354"/>
                <a:gd name="connsiteY3" fmla="*/ 207677 h 415354"/>
                <a:gd name="connsiteX4" fmla="*/ 207677 w 415354"/>
                <a:gd name="connsiteY4" fmla="*/ 415355 h 41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354" h="415354">
                  <a:moveTo>
                    <a:pt x="207677" y="415355"/>
                  </a:moveTo>
                  <a:cubicBezTo>
                    <a:pt x="322365" y="415355"/>
                    <a:pt x="415355" y="322364"/>
                    <a:pt x="415355" y="207677"/>
                  </a:cubicBezTo>
                  <a:cubicBezTo>
                    <a:pt x="415355" y="92990"/>
                    <a:pt x="322365" y="0"/>
                    <a:pt x="207677" y="0"/>
                  </a:cubicBezTo>
                  <a:cubicBezTo>
                    <a:pt x="92990" y="0"/>
                    <a:pt x="0" y="92941"/>
                    <a:pt x="0" y="207677"/>
                  </a:cubicBezTo>
                  <a:cubicBezTo>
                    <a:pt x="0" y="322413"/>
                    <a:pt x="92990" y="415355"/>
                    <a:pt x="207677" y="4153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B2D018DB-82DA-F4EF-F6BA-4412D0D3F965}"/>
                </a:ext>
              </a:extLst>
            </p:cNvPr>
            <p:cNvSpPr/>
            <p:nvPr/>
          </p:nvSpPr>
          <p:spPr>
            <a:xfrm>
              <a:off x="4141518" y="4750230"/>
              <a:ext cx="613781" cy="613733"/>
            </a:xfrm>
            <a:custGeom>
              <a:avLst/>
              <a:gdLst>
                <a:gd name="connsiteX0" fmla="*/ 306866 w 613781"/>
                <a:gd name="connsiteY0" fmla="*/ 613733 h 613733"/>
                <a:gd name="connsiteX1" fmla="*/ 613781 w 613781"/>
                <a:gd name="connsiteY1" fmla="*/ 306867 h 613733"/>
                <a:gd name="connsiteX2" fmla="*/ 306866 w 613781"/>
                <a:gd name="connsiteY2" fmla="*/ 0 h 613733"/>
                <a:gd name="connsiteX3" fmla="*/ 0 w 613781"/>
                <a:gd name="connsiteY3" fmla="*/ 306867 h 613733"/>
                <a:gd name="connsiteX4" fmla="*/ 306866 w 613781"/>
                <a:gd name="connsiteY4" fmla="*/ 613733 h 6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81" h="613733">
                  <a:moveTo>
                    <a:pt x="306866" y="613733"/>
                  </a:moveTo>
                  <a:cubicBezTo>
                    <a:pt x="476331" y="613733"/>
                    <a:pt x="613781" y="476331"/>
                    <a:pt x="613781" y="306867"/>
                  </a:cubicBezTo>
                  <a:cubicBezTo>
                    <a:pt x="613781" y="137402"/>
                    <a:pt x="476331" y="0"/>
                    <a:pt x="306866" y="0"/>
                  </a:cubicBezTo>
                  <a:cubicBezTo>
                    <a:pt x="137402" y="0"/>
                    <a:pt x="0" y="137402"/>
                    <a:pt x="0" y="306867"/>
                  </a:cubicBezTo>
                  <a:cubicBezTo>
                    <a:pt x="0" y="476331"/>
                    <a:pt x="137402" y="613733"/>
                    <a:pt x="306866" y="6137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826A38D1-BDDC-A3BE-CFEC-A0318EAA441C}"/>
                </a:ext>
              </a:extLst>
            </p:cNvPr>
            <p:cNvSpPr/>
            <p:nvPr/>
          </p:nvSpPr>
          <p:spPr>
            <a:xfrm>
              <a:off x="4899772" y="4676371"/>
              <a:ext cx="761402" cy="761402"/>
            </a:xfrm>
            <a:custGeom>
              <a:avLst/>
              <a:gdLst>
                <a:gd name="connsiteX0" fmla="*/ 380677 w 761402"/>
                <a:gd name="connsiteY0" fmla="*/ 761403 h 761402"/>
                <a:gd name="connsiteX1" fmla="*/ 761402 w 761402"/>
                <a:gd name="connsiteY1" fmla="*/ 380726 h 761402"/>
                <a:gd name="connsiteX2" fmla="*/ 380677 w 761402"/>
                <a:gd name="connsiteY2" fmla="*/ 0 h 761402"/>
                <a:gd name="connsiteX3" fmla="*/ 0 w 761402"/>
                <a:gd name="connsiteY3" fmla="*/ 380726 h 761402"/>
                <a:gd name="connsiteX4" fmla="*/ 380677 w 761402"/>
                <a:gd name="connsiteY4" fmla="*/ 761403 h 76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402" h="761402">
                  <a:moveTo>
                    <a:pt x="380677" y="761403"/>
                  </a:moveTo>
                  <a:cubicBezTo>
                    <a:pt x="590970" y="761403"/>
                    <a:pt x="761402" y="590970"/>
                    <a:pt x="761402" y="380726"/>
                  </a:cubicBezTo>
                  <a:cubicBezTo>
                    <a:pt x="761402" y="170481"/>
                    <a:pt x="590921" y="0"/>
                    <a:pt x="380677" y="0"/>
                  </a:cubicBezTo>
                  <a:cubicBezTo>
                    <a:pt x="170433" y="0"/>
                    <a:pt x="0" y="170433"/>
                    <a:pt x="0" y="380726"/>
                  </a:cubicBezTo>
                  <a:cubicBezTo>
                    <a:pt x="0" y="591018"/>
                    <a:pt x="170433" y="761403"/>
                    <a:pt x="380677" y="7614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43BE1898-9E59-6161-B001-F944ABD429AA}"/>
                </a:ext>
              </a:extLst>
            </p:cNvPr>
            <p:cNvSpPr/>
            <p:nvPr/>
          </p:nvSpPr>
          <p:spPr>
            <a:xfrm>
              <a:off x="5699582" y="4644067"/>
              <a:ext cx="826011" cy="826059"/>
            </a:xfrm>
            <a:custGeom>
              <a:avLst/>
              <a:gdLst>
                <a:gd name="connsiteX0" fmla="*/ 412981 w 826011"/>
                <a:gd name="connsiteY0" fmla="*/ 826059 h 826059"/>
                <a:gd name="connsiteX1" fmla="*/ 826011 w 826011"/>
                <a:gd name="connsiteY1" fmla="*/ 413030 h 826059"/>
                <a:gd name="connsiteX2" fmla="*/ 412981 w 826011"/>
                <a:gd name="connsiteY2" fmla="*/ 0 h 826059"/>
                <a:gd name="connsiteX3" fmla="*/ 0 w 826011"/>
                <a:gd name="connsiteY3" fmla="*/ 413030 h 826059"/>
                <a:gd name="connsiteX4" fmla="*/ 412981 w 826011"/>
                <a:gd name="connsiteY4" fmla="*/ 826059 h 82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011" h="826059">
                  <a:moveTo>
                    <a:pt x="412981" y="826059"/>
                  </a:moveTo>
                  <a:cubicBezTo>
                    <a:pt x="641146" y="826059"/>
                    <a:pt x="826011" y="641146"/>
                    <a:pt x="826011" y="413030"/>
                  </a:cubicBezTo>
                  <a:cubicBezTo>
                    <a:pt x="826011" y="184914"/>
                    <a:pt x="641097" y="0"/>
                    <a:pt x="412981" y="0"/>
                  </a:cubicBezTo>
                  <a:cubicBezTo>
                    <a:pt x="184866" y="0"/>
                    <a:pt x="0" y="184914"/>
                    <a:pt x="0" y="413030"/>
                  </a:cubicBezTo>
                  <a:cubicBezTo>
                    <a:pt x="0" y="641146"/>
                    <a:pt x="184914" y="826059"/>
                    <a:pt x="412981" y="82605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2AE621FA-5B1D-AD5E-F87B-6A9C096B07CD}"/>
                </a:ext>
              </a:extLst>
            </p:cNvPr>
            <p:cNvSpPr/>
            <p:nvPr/>
          </p:nvSpPr>
          <p:spPr>
            <a:xfrm>
              <a:off x="6552424" y="4664844"/>
              <a:ext cx="784456" cy="784505"/>
            </a:xfrm>
            <a:custGeom>
              <a:avLst/>
              <a:gdLst>
                <a:gd name="connsiteX0" fmla="*/ 392204 w 784456"/>
                <a:gd name="connsiteY0" fmla="*/ 784505 h 784505"/>
                <a:gd name="connsiteX1" fmla="*/ 784456 w 784456"/>
                <a:gd name="connsiteY1" fmla="*/ 392253 h 784505"/>
                <a:gd name="connsiteX2" fmla="*/ 392204 w 784456"/>
                <a:gd name="connsiteY2" fmla="*/ 0 h 784505"/>
                <a:gd name="connsiteX3" fmla="*/ 0 w 784456"/>
                <a:gd name="connsiteY3" fmla="*/ 392253 h 784505"/>
                <a:gd name="connsiteX4" fmla="*/ 392204 w 784456"/>
                <a:gd name="connsiteY4" fmla="*/ 784505 h 78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5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3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615"/>
                    <a:pt x="0" y="392253"/>
                  </a:cubicBezTo>
                  <a:cubicBezTo>
                    <a:pt x="0" y="608890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865281D4-A76C-C561-D8D1-15B213FA4AA8}"/>
                </a:ext>
              </a:extLst>
            </p:cNvPr>
            <p:cNvSpPr/>
            <p:nvPr/>
          </p:nvSpPr>
          <p:spPr>
            <a:xfrm>
              <a:off x="7449098" y="4729453"/>
              <a:ext cx="655239" cy="655287"/>
            </a:xfrm>
            <a:custGeom>
              <a:avLst/>
              <a:gdLst>
                <a:gd name="connsiteX0" fmla="*/ 327595 w 655239"/>
                <a:gd name="connsiteY0" fmla="*/ 655288 h 655287"/>
                <a:gd name="connsiteX1" fmla="*/ 655239 w 655239"/>
                <a:gd name="connsiteY1" fmla="*/ 327644 h 655287"/>
                <a:gd name="connsiteX2" fmla="*/ 327595 w 655239"/>
                <a:gd name="connsiteY2" fmla="*/ 0 h 655287"/>
                <a:gd name="connsiteX3" fmla="*/ 0 w 655239"/>
                <a:gd name="connsiteY3" fmla="*/ 327644 h 655287"/>
                <a:gd name="connsiteX4" fmla="*/ 327595 w 655239"/>
                <a:gd name="connsiteY4" fmla="*/ 655288 h 6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9" h="655287">
                  <a:moveTo>
                    <a:pt x="327595" y="655288"/>
                  </a:moveTo>
                  <a:cubicBezTo>
                    <a:pt x="508587" y="655288"/>
                    <a:pt x="655239" y="508587"/>
                    <a:pt x="655239" y="327644"/>
                  </a:cubicBezTo>
                  <a:cubicBezTo>
                    <a:pt x="655239" y="146701"/>
                    <a:pt x="508538" y="0"/>
                    <a:pt x="327595" y="0"/>
                  </a:cubicBezTo>
                  <a:cubicBezTo>
                    <a:pt x="146653" y="0"/>
                    <a:pt x="0" y="146701"/>
                    <a:pt x="0" y="327644"/>
                  </a:cubicBezTo>
                  <a:cubicBezTo>
                    <a:pt x="0" y="508587"/>
                    <a:pt x="146701" y="655288"/>
                    <a:pt x="327595" y="65528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00B7EFE4-211B-AC67-1268-D418A88E6186}"/>
                </a:ext>
              </a:extLst>
            </p:cNvPr>
            <p:cNvSpPr/>
            <p:nvPr/>
          </p:nvSpPr>
          <p:spPr>
            <a:xfrm>
              <a:off x="8373475" y="4821716"/>
              <a:ext cx="470712" cy="470712"/>
            </a:xfrm>
            <a:custGeom>
              <a:avLst/>
              <a:gdLst>
                <a:gd name="connsiteX0" fmla="*/ 235332 w 470712"/>
                <a:gd name="connsiteY0" fmla="*/ 470713 h 470712"/>
                <a:gd name="connsiteX1" fmla="*/ 470713 w 470712"/>
                <a:gd name="connsiteY1" fmla="*/ 235381 h 470712"/>
                <a:gd name="connsiteX2" fmla="*/ 235332 w 470712"/>
                <a:gd name="connsiteY2" fmla="*/ 0 h 470712"/>
                <a:gd name="connsiteX3" fmla="*/ 0 w 470712"/>
                <a:gd name="connsiteY3" fmla="*/ 235381 h 470712"/>
                <a:gd name="connsiteX4" fmla="*/ 235332 w 470712"/>
                <a:gd name="connsiteY4" fmla="*/ 470713 h 47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712" h="470712">
                  <a:moveTo>
                    <a:pt x="235332" y="470713"/>
                  </a:moveTo>
                  <a:cubicBezTo>
                    <a:pt x="365324" y="470713"/>
                    <a:pt x="470713" y="365373"/>
                    <a:pt x="470713" y="235381"/>
                  </a:cubicBezTo>
                  <a:cubicBezTo>
                    <a:pt x="470713" y="105389"/>
                    <a:pt x="365324" y="0"/>
                    <a:pt x="235332" y="0"/>
                  </a:cubicBezTo>
                  <a:cubicBezTo>
                    <a:pt x="105340" y="0"/>
                    <a:pt x="0" y="105340"/>
                    <a:pt x="0" y="235381"/>
                  </a:cubicBezTo>
                  <a:cubicBezTo>
                    <a:pt x="0" y="365421"/>
                    <a:pt x="105389" y="470713"/>
                    <a:pt x="235332" y="47071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F6C26A57-EF89-BF41-E99D-8D6E0BBEA542}"/>
                </a:ext>
              </a:extLst>
            </p:cNvPr>
            <p:cNvSpPr/>
            <p:nvPr/>
          </p:nvSpPr>
          <p:spPr>
            <a:xfrm>
              <a:off x="9313980" y="4930156"/>
              <a:ext cx="253832" cy="253833"/>
            </a:xfrm>
            <a:custGeom>
              <a:avLst/>
              <a:gdLst>
                <a:gd name="connsiteX0" fmla="*/ 126892 w 253832"/>
                <a:gd name="connsiteY0" fmla="*/ 253833 h 253833"/>
                <a:gd name="connsiteX1" fmla="*/ 253833 w 253832"/>
                <a:gd name="connsiteY1" fmla="*/ 126941 h 253833"/>
                <a:gd name="connsiteX2" fmla="*/ 126892 w 253832"/>
                <a:gd name="connsiteY2" fmla="*/ 0 h 253833"/>
                <a:gd name="connsiteX3" fmla="*/ 0 w 253832"/>
                <a:gd name="connsiteY3" fmla="*/ 126941 h 253833"/>
                <a:gd name="connsiteX4" fmla="*/ 126892 w 253832"/>
                <a:gd name="connsiteY4" fmla="*/ 253833 h 25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832" h="253833">
                  <a:moveTo>
                    <a:pt x="126892" y="253833"/>
                  </a:moveTo>
                  <a:cubicBezTo>
                    <a:pt x="197022" y="253833"/>
                    <a:pt x="253833" y="197022"/>
                    <a:pt x="253833" y="126941"/>
                  </a:cubicBezTo>
                  <a:cubicBezTo>
                    <a:pt x="253833" y="56859"/>
                    <a:pt x="197022" y="0"/>
                    <a:pt x="126892" y="0"/>
                  </a:cubicBezTo>
                  <a:cubicBezTo>
                    <a:pt x="56762" y="0"/>
                    <a:pt x="0" y="56811"/>
                    <a:pt x="0" y="126941"/>
                  </a:cubicBezTo>
                  <a:cubicBezTo>
                    <a:pt x="0" y="197071"/>
                    <a:pt x="56811" y="253833"/>
                    <a:pt x="126892" y="2538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5355DD5B-DFEF-96A8-3706-DD140788C896}"/>
                </a:ext>
              </a:extLst>
            </p:cNvPr>
            <p:cNvSpPr/>
            <p:nvPr/>
          </p:nvSpPr>
          <p:spPr>
            <a:xfrm>
              <a:off x="3512528" y="5785323"/>
              <a:ext cx="207628" cy="207677"/>
            </a:xfrm>
            <a:custGeom>
              <a:avLst/>
              <a:gdLst>
                <a:gd name="connsiteX0" fmla="*/ 103790 w 207628"/>
                <a:gd name="connsiteY0" fmla="*/ 207677 h 207677"/>
                <a:gd name="connsiteX1" fmla="*/ 207629 w 207628"/>
                <a:gd name="connsiteY1" fmla="*/ 103887 h 207677"/>
                <a:gd name="connsiteX2" fmla="*/ 103790 w 207628"/>
                <a:gd name="connsiteY2" fmla="*/ 0 h 207677"/>
                <a:gd name="connsiteX3" fmla="*/ 0 w 207628"/>
                <a:gd name="connsiteY3" fmla="*/ 103887 h 207677"/>
                <a:gd name="connsiteX4" fmla="*/ 103790 w 207628"/>
                <a:gd name="connsiteY4" fmla="*/ 207677 h 20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28" h="207677">
                  <a:moveTo>
                    <a:pt x="103790" y="207677"/>
                  </a:moveTo>
                  <a:cubicBezTo>
                    <a:pt x="161086" y="207677"/>
                    <a:pt x="207629" y="161183"/>
                    <a:pt x="207629" y="103887"/>
                  </a:cubicBezTo>
                  <a:cubicBezTo>
                    <a:pt x="207629" y="46592"/>
                    <a:pt x="161086" y="0"/>
                    <a:pt x="103790" y="0"/>
                  </a:cubicBezTo>
                  <a:cubicBezTo>
                    <a:pt x="46495" y="0"/>
                    <a:pt x="0" y="46495"/>
                    <a:pt x="0" y="103887"/>
                  </a:cubicBezTo>
                  <a:cubicBezTo>
                    <a:pt x="0" y="161279"/>
                    <a:pt x="46447" y="207677"/>
                    <a:pt x="103790" y="2076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D4FB6454-1049-1B67-B01C-3CFABDC42E0D}"/>
                </a:ext>
              </a:extLst>
            </p:cNvPr>
            <p:cNvSpPr/>
            <p:nvPr/>
          </p:nvSpPr>
          <p:spPr>
            <a:xfrm>
              <a:off x="4259208" y="5699986"/>
              <a:ext cx="378400" cy="378400"/>
            </a:xfrm>
            <a:custGeom>
              <a:avLst/>
              <a:gdLst>
                <a:gd name="connsiteX0" fmla="*/ 189176 w 378400"/>
                <a:gd name="connsiteY0" fmla="*/ 378401 h 378400"/>
                <a:gd name="connsiteX1" fmla="*/ 378401 w 378400"/>
                <a:gd name="connsiteY1" fmla="*/ 189224 h 378400"/>
                <a:gd name="connsiteX2" fmla="*/ 189176 w 378400"/>
                <a:gd name="connsiteY2" fmla="*/ 0 h 378400"/>
                <a:gd name="connsiteX3" fmla="*/ 0 w 378400"/>
                <a:gd name="connsiteY3" fmla="*/ 189224 h 378400"/>
                <a:gd name="connsiteX4" fmla="*/ 189176 w 378400"/>
                <a:gd name="connsiteY4" fmla="*/ 378401 h 3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400" h="378400">
                  <a:moveTo>
                    <a:pt x="189176" y="378401"/>
                  </a:moveTo>
                  <a:cubicBezTo>
                    <a:pt x="293693" y="378401"/>
                    <a:pt x="378401" y="293693"/>
                    <a:pt x="378401" y="189224"/>
                  </a:cubicBezTo>
                  <a:cubicBezTo>
                    <a:pt x="378401" y="84756"/>
                    <a:pt x="293693" y="0"/>
                    <a:pt x="189176" y="0"/>
                  </a:cubicBezTo>
                  <a:cubicBezTo>
                    <a:pt x="84660" y="0"/>
                    <a:pt x="0" y="84708"/>
                    <a:pt x="0" y="189224"/>
                  </a:cubicBezTo>
                  <a:cubicBezTo>
                    <a:pt x="0" y="293741"/>
                    <a:pt x="84708" y="378401"/>
                    <a:pt x="189176" y="37840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56776F51-691A-B658-8046-0A32962683F1}"/>
                </a:ext>
              </a:extLst>
            </p:cNvPr>
            <p:cNvSpPr/>
            <p:nvPr/>
          </p:nvSpPr>
          <p:spPr>
            <a:xfrm>
              <a:off x="5028941" y="5637702"/>
              <a:ext cx="503065" cy="502968"/>
            </a:xfrm>
            <a:custGeom>
              <a:avLst/>
              <a:gdLst>
                <a:gd name="connsiteX0" fmla="*/ 251508 w 503065"/>
                <a:gd name="connsiteY0" fmla="*/ 502968 h 502968"/>
                <a:gd name="connsiteX1" fmla="*/ 503065 w 503065"/>
                <a:gd name="connsiteY1" fmla="*/ 251508 h 502968"/>
                <a:gd name="connsiteX2" fmla="*/ 251508 w 503065"/>
                <a:gd name="connsiteY2" fmla="*/ 0 h 502968"/>
                <a:gd name="connsiteX3" fmla="*/ 0 w 503065"/>
                <a:gd name="connsiteY3" fmla="*/ 251508 h 502968"/>
                <a:gd name="connsiteX4" fmla="*/ 251508 w 503065"/>
                <a:gd name="connsiteY4" fmla="*/ 502968 h 50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065" h="502968">
                  <a:moveTo>
                    <a:pt x="251508" y="502968"/>
                  </a:moveTo>
                  <a:cubicBezTo>
                    <a:pt x="390412" y="502968"/>
                    <a:pt x="503065" y="390363"/>
                    <a:pt x="503065" y="251508"/>
                  </a:cubicBezTo>
                  <a:cubicBezTo>
                    <a:pt x="503065" y="112653"/>
                    <a:pt x="390364" y="0"/>
                    <a:pt x="251508" y="0"/>
                  </a:cubicBezTo>
                  <a:cubicBezTo>
                    <a:pt x="112653" y="0"/>
                    <a:pt x="0" y="112605"/>
                    <a:pt x="0" y="251508"/>
                  </a:cubicBezTo>
                  <a:cubicBezTo>
                    <a:pt x="0" y="390412"/>
                    <a:pt x="112605" y="502968"/>
                    <a:pt x="251508" y="50296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84D2CFF6-2408-C9C1-85D3-3C1E48A77230}"/>
                </a:ext>
              </a:extLst>
            </p:cNvPr>
            <p:cNvSpPr/>
            <p:nvPr/>
          </p:nvSpPr>
          <p:spPr>
            <a:xfrm>
              <a:off x="5831075" y="5607674"/>
              <a:ext cx="563024" cy="562975"/>
            </a:xfrm>
            <a:custGeom>
              <a:avLst/>
              <a:gdLst>
                <a:gd name="connsiteX0" fmla="*/ 281488 w 563024"/>
                <a:gd name="connsiteY0" fmla="*/ 562976 h 562975"/>
                <a:gd name="connsiteX1" fmla="*/ 563024 w 563024"/>
                <a:gd name="connsiteY1" fmla="*/ 281488 h 562975"/>
                <a:gd name="connsiteX2" fmla="*/ 281488 w 563024"/>
                <a:gd name="connsiteY2" fmla="*/ 0 h 562975"/>
                <a:gd name="connsiteX3" fmla="*/ 0 w 563024"/>
                <a:gd name="connsiteY3" fmla="*/ 281488 h 562975"/>
                <a:gd name="connsiteX4" fmla="*/ 281488 w 563024"/>
                <a:gd name="connsiteY4" fmla="*/ 562976 h 56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024" h="562975">
                  <a:moveTo>
                    <a:pt x="281488" y="562976"/>
                  </a:moveTo>
                  <a:cubicBezTo>
                    <a:pt x="437004" y="562976"/>
                    <a:pt x="563024" y="436956"/>
                    <a:pt x="563024" y="281488"/>
                  </a:cubicBezTo>
                  <a:cubicBezTo>
                    <a:pt x="563024" y="126021"/>
                    <a:pt x="437004" y="0"/>
                    <a:pt x="281488" y="0"/>
                  </a:cubicBezTo>
                  <a:cubicBezTo>
                    <a:pt x="125972" y="0"/>
                    <a:pt x="0" y="126021"/>
                    <a:pt x="0" y="281488"/>
                  </a:cubicBezTo>
                  <a:cubicBezTo>
                    <a:pt x="0" y="436956"/>
                    <a:pt x="126021" y="562976"/>
                    <a:pt x="281488" y="56297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C29B1647-8D41-4DD6-1A2C-A217AD5F007E}"/>
                </a:ext>
              </a:extLst>
            </p:cNvPr>
            <p:cNvSpPr/>
            <p:nvPr/>
          </p:nvSpPr>
          <p:spPr>
            <a:xfrm>
              <a:off x="6674715" y="5619249"/>
              <a:ext cx="539922" cy="539873"/>
            </a:xfrm>
            <a:custGeom>
              <a:avLst/>
              <a:gdLst>
                <a:gd name="connsiteX0" fmla="*/ 269913 w 539922"/>
                <a:gd name="connsiteY0" fmla="*/ 539874 h 539873"/>
                <a:gd name="connsiteX1" fmla="*/ 539922 w 539922"/>
                <a:gd name="connsiteY1" fmla="*/ 269961 h 539873"/>
                <a:gd name="connsiteX2" fmla="*/ 269913 w 539922"/>
                <a:gd name="connsiteY2" fmla="*/ 0 h 539873"/>
                <a:gd name="connsiteX3" fmla="*/ 0 w 539922"/>
                <a:gd name="connsiteY3" fmla="*/ 269961 h 539873"/>
                <a:gd name="connsiteX4" fmla="*/ 269913 w 539922"/>
                <a:gd name="connsiteY4" fmla="*/ 539874 h 53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922" h="539873">
                  <a:moveTo>
                    <a:pt x="269913" y="539874"/>
                  </a:moveTo>
                  <a:cubicBezTo>
                    <a:pt x="418987" y="539874"/>
                    <a:pt x="539922" y="419036"/>
                    <a:pt x="539922" y="269961"/>
                  </a:cubicBezTo>
                  <a:cubicBezTo>
                    <a:pt x="539922" y="120887"/>
                    <a:pt x="419036" y="0"/>
                    <a:pt x="269913" y="0"/>
                  </a:cubicBezTo>
                  <a:cubicBezTo>
                    <a:pt x="120790" y="0"/>
                    <a:pt x="0" y="120839"/>
                    <a:pt x="0" y="269961"/>
                  </a:cubicBezTo>
                  <a:cubicBezTo>
                    <a:pt x="0" y="419084"/>
                    <a:pt x="120838" y="539874"/>
                    <a:pt x="269913" y="539874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96246205-5DCE-B13D-A7DE-9CFD1ECBD480}"/>
                </a:ext>
              </a:extLst>
            </p:cNvPr>
            <p:cNvSpPr/>
            <p:nvPr/>
          </p:nvSpPr>
          <p:spPr>
            <a:xfrm>
              <a:off x="7550612" y="5663080"/>
              <a:ext cx="452211" cy="452211"/>
            </a:xfrm>
            <a:custGeom>
              <a:avLst/>
              <a:gdLst>
                <a:gd name="connsiteX0" fmla="*/ 226082 w 452211"/>
                <a:gd name="connsiteY0" fmla="*/ 452211 h 452211"/>
                <a:gd name="connsiteX1" fmla="*/ 452211 w 452211"/>
                <a:gd name="connsiteY1" fmla="*/ 226130 h 452211"/>
                <a:gd name="connsiteX2" fmla="*/ 226082 w 452211"/>
                <a:gd name="connsiteY2" fmla="*/ 0 h 452211"/>
                <a:gd name="connsiteX3" fmla="*/ 0 w 452211"/>
                <a:gd name="connsiteY3" fmla="*/ 226130 h 452211"/>
                <a:gd name="connsiteX4" fmla="*/ 226082 w 452211"/>
                <a:gd name="connsiteY4" fmla="*/ 452211 h 45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11" h="452211">
                  <a:moveTo>
                    <a:pt x="226082" y="452211"/>
                  </a:moveTo>
                  <a:cubicBezTo>
                    <a:pt x="350940" y="452211"/>
                    <a:pt x="452211" y="350988"/>
                    <a:pt x="452211" y="226130"/>
                  </a:cubicBezTo>
                  <a:cubicBezTo>
                    <a:pt x="452211" y="101271"/>
                    <a:pt x="350940" y="0"/>
                    <a:pt x="226082" y="0"/>
                  </a:cubicBezTo>
                  <a:cubicBezTo>
                    <a:pt x="101223" y="0"/>
                    <a:pt x="0" y="101223"/>
                    <a:pt x="0" y="226130"/>
                  </a:cubicBezTo>
                  <a:cubicBezTo>
                    <a:pt x="0" y="351037"/>
                    <a:pt x="101223" y="452211"/>
                    <a:pt x="226082" y="4522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E51B87F3-0919-6D76-FC77-52A174BE9555}"/>
                </a:ext>
              </a:extLst>
            </p:cNvPr>
            <p:cNvSpPr/>
            <p:nvPr/>
          </p:nvSpPr>
          <p:spPr>
            <a:xfrm>
              <a:off x="8456585" y="5736891"/>
              <a:ext cx="304541" cy="304541"/>
            </a:xfrm>
            <a:custGeom>
              <a:avLst/>
              <a:gdLst>
                <a:gd name="connsiteX0" fmla="*/ 152222 w 304541"/>
                <a:gd name="connsiteY0" fmla="*/ 304542 h 304541"/>
                <a:gd name="connsiteX1" fmla="*/ 304542 w 304541"/>
                <a:gd name="connsiteY1" fmla="*/ 152319 h 304541"/>
                <a:gd name="connsiteX2" fmla="*/ 152222 w 304541"/>
                <a:gd name="connsiteY2" fmla="*/ 0 h 304541"/>
                <a:gd name="connsiteX3" fmla="*/ 0 w 304541"/>
                <a:gd name="connsiteY3" fmla="*/ 152319 h 304541"/>
                <a:gd name="connsiteX4" fmla="*/ 152222 w 304541"/>
                <a:gd name="connsiteY4" fmla="*/ 304542 h 30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541" h="304541">
                  <a:moveTo>
                    <a:pt x="152222" y="304542"/>
                  </a:moveTo>
                  <a:cubicBezTo>
                    <a:pt x="236397" y="304542"/>
                    <a:pt x="304542" y="236397"/>
                    <a:pt x="304542" y="152319"/>
                  </a:cubicBezTo>
                  <a:cubicBezTo>
                    <a:pt x="304542" y="68241"/>
                    <a:pt x="236446" y="0"/>
                    <a:pt x="152222" y="0"/>
                  </a:cubicBezTo>
                  <a:cubicBezTo>
                    <a:pt x="67998" y="0"/>
                    <a:pt x="0" y="68192"/>
                    <a:pt x="0" y="152319"/>
                  </a:cubicBezTo>
                  <a:cubicBezTo>
                    <a:pt x="0" y="236446"/>
                    <a:pt x="68095" y="304542"/>
                    <a:pt x="152222" y="30454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6A936EF2-A2FC-7D4B-838F-C8CDC8C4CD59}"/>
                </a:ext>
              </a:extLst>
            </p:cNvPr>
            <p:cNvSpPr/>
            <p:nvPr/>
          </p:nvSpPr>
          <p:spPr>
            <a:xfrm>
              <a:off x="9383189" y="5831431"/>
              <a:ext cx="115414" cy="115413"/>
            </a:xfrm>
            <a:custGeom>
              <a:avLst/>
              <a:gdLst>
                <a:gd name="connsiteX0" fmla="*/ 57683 w 115414"/>
                <a:gd name="connsiteY0" fmla="*/ 115414 h 115413"/>
                <a:gd name="connsiteX1" fmla="*/ 115414 w 115414"/>
                <a:gd name="connsiteY1" fmla="*/ 57731 h 115413"/>
                <a:gd name="connsiteX2" fmla="*/ 57683 w 115414"/>
                <a:gd name="connsiteY2" fmla="*/ 0 h 115413"/>
                <a:gd name="connsiteX3" fmla="*/ 0 w 115414"/>
                <a:gd name="connsiteY3" fmla="*/ 57731 h 115413"/>
                <a:gd name="connsiteX4" fmla="*/ 57683 w 115414"/>
                <a:gd name="connsiteY4" fmla="*/ 115414 h 11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14" h="115413">
                  <a:moveTo>
                    <a:pt x="57683" y="115414"/>
                  </a:moveTo>
                  <a:cubicBezTo>
                    <a:pt x="89551" y="115414"/>
                    <a:pt x="115414" y="89600"/>
                    <a:pt x="115414" y="57731"/>
                  </a:cubicBezTo>
                  <a:cubicBezTo>
                    <a:pt x="115414" y="25863"/>
                    <a:pt x="89551" y="0"/>
                    <a:pt x="57683" y="0"/>
                  </a:cubicBezTo>
                  <a:cubicBezTo>
                    <a:pt x="25815" y="0"/>
                    <a:pt x="0" y="25863"/>
                    <a:pt x="0" y="57731"/>
                  </a:cubicBezTo>
                  <a:cubicBezTo>
                    <a:pt x="0" y="89600"/>
                    <a:pt x="25863" y="115414"/>
                    <a:pt x="57683" y="115414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B7D41C98-2B48-7D4E-8DF8-F1DF19EF61B4}"/>
                </a:ext>
              </a:extLst>
            </p:cNvPr>
            <p:cNvSpPr/>
            <p:nvPr/>
          </p:nvSpPr>
          <p:spPr>
            <a:xfrm>
              <a:off x="5172058" y="6612836"/>
              <a:ext cx="216831" cy="216879"/>
            </a:xfrm>
            <a:custGeom>
              <a:avLst/>
              <a:gdLst>
                <a:gd name="connsiteX0" fmla="*/ 108391 w 216831"/>
                <a:gd name="connsiteY0" fmla="*/ 216880 h 216879"/>
                <a:gd name="connsiteX1" fmla="*/ 216831 w 216831"/>
                <a:gd name="connsiteY1" fmla="*/ 108440 h 216879"/>
                <a:gd name="connsiteX2" fmla="*/ 108391 w 216831"/>
                <a:gd name="connsiteY2" fmla="*/ 0 h 216879"/>
                <a:gd name="connsiteX3" fmla="*/ 0 w 216831"/>
                <a:gd name="connsiteY3" fmla="*/ 108440 h 216879"/>
                <a:gd name="connsiteX4" fmla="*/ 108391 w 216831"/>
                <a:gd name="connsiteY4" fmla="*/ 216880 h 21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31" h="216879">
                  <a:moveTo>
                    <a:pt x="108391" y="216880"/>
                  </a:moveTo>
                  <a:cubicBezTo>
                    <a:pt x="168302" y="216880"/>
                    <a:pt x="216831" y="168350"/>
                    <a:pt x="216831" y="108440"/>
                  </a:cubicBezTo>
                  <a:cubicBezTo>
                    <a:pt x="216831" y="48529"/>
                    <a:pt x="168302" y="0"/>
                    <a:pt x="108391" y="0"/>
                  </a:cubicBezTo>
                  <a:cubicBezTo>
                    <a:pt x="48481" y="0"/>
                    <a:pt x="0" y="48529"/>
                    <a:pt x="0" y="108440"/>
                  </a:cubicBezTo>
                  <a:cubicBezTo>
                    <a:pt x="0" y="168350"/>
                    <a:pt x="48578" y="216880"/>
                    <a:pt x="108391" y="21688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ABEA751C-0FB2-1B73-2DDF-2F8C3620BC22}"/>
                </a:ext>
              </a:extLst>
            </p:cNvPr>
            <p:cNvSpPr/>
            <p:nvPr/>
          </p:nvSpPr>
          <p:spPr>
            <a:xfrm>
              <a:off x="5976468" y="6585133"/>
              <a:ext cx="272285" cy="272237"/>
            </a:xfrm>
            <a:custGeom>
              <a:avLst/>
              <a:gdLst>
                <a:gd name="connsiteX0" fmla="*/ 136094 w 272285"/>
                <a:gd name="connsiteY0" fmla="*/ 272237 h 272237"/>
                <a:gd name="connsiteX1" fmla="*/ 272286 w 272285"/>
                <a:gd name="connsiteY1" fmla="*/ 136143 h 272237"/>
                <a:gd name="connsiteX2" fmla="*/ 136094 w 272285"/>
                <a:gd name="connsiteY2" fmla="*/ 0 h 272237"/>
                <a:gd name="connsiteX3" fmla="*/ 0 w 272285"/>
                <a:gd name="connsiteY3" fmla="*/ 136143 h 272237"/>
                <a:gd name="connsiteX4" fmla="*/ 136094 w 272285"/>
                <a:gd name="connsiteY4" fmla="*/ 272237 h 27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5" h="272237">
                  <a:moveTo>
                    <a:pt x="136094" y="272237"/>
                  </a:moveTo>
                  <a:cubicBezTo>
                    <a:pt x="211261" y="272237"/>
                    <a:pt x="272286" y="211310"/>
                    <a:pt x="272286" y="136143"/>
                  </a:cubicBezTo>
                  <a:cubicBezTo>
                    <a:pt x="272286" y="60976"/>
                    <a:pt x="211310" y="0"/>
                    <a:pt x="136094" y="0"/>
                  </a:cubicBezTo>
                  <a:cubicBezTo>
                    <a:pt x="60879" y="0"/>
                    <a:pt x="0" y="60928"/>
                    <a:pt x="0" y="136143"/>
                  </a:cubicBezTo>
                  <a:cubicBezTo>
                    <a:pt x="0" y="211358"/>
                    <a:pt x="60928" y="272237"/>
                    <a:pt x="136094" y="27223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49060652-F900-81A1-95DA-C96795AF14DD}"/>
                </a:ext>
              </a:extLst>
            </p:cNvPr>
            <p:cNvSpPr/>
            <p:nvPr/>
          </p:nvSpPr>
          <p:spPr>
            <a:xfrm>
              <a:off x="6810810" y="6587409"/>
              <a:ext cx="267684" cy="267684"/>
            </a:xfrm>
            <a:custGeom>
              <a:avLst/>
              <a:gdLst>
                <a:gd name="connsiteX0" fmla="*/ 133818 w 267684"/>
                <a:gd name="connsiteY0" fmla="*/ 267685 h 267684"/>
                <a:gd name="connsiteX1" fmla="*/ 267685 w 267684"/>
                <a:gd name="connsiteY1" fmla="*/ 133867 h 267684"/>
                <a:gd name="connsiteX2" fmla="*/ 133818 w 267684"/>
                <a:gd name="connsiteY2" fmla="*/ 0 h 267684"/>
                <a:gd name="connsiteX3" fmla="*/ 0 w 267684"/>
                <a:gd name="connsiteY3" fmla="*/ 133867 h 267684"/>
                <a:gd name="connsiteX4" fmla="*/ 133818 w 267684"/>
                <a:gd name="connsiteY4" fmla="*/ 267685 h 26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84" h="267684">
                  <a:moveTo>
                    <a:pt x="133818" y="267685"/>
                  </a:moveTo>
                  <a:cubicBezTo>
                    <a:pt x="207725" y="267685"/>
                    <a:pt x="267685" y="207774"/>
                    <a:pt x="267685" y="133867"/>
                  </a:cubicBezTo>
                  <a:cubicBezTo>
                    <a:pt x="267685" y="59959"/>
                    <a:pt x="207725" y="0"/>
                    <a:pt x="133818" y="0"/>
                  </a:cubicBezTo>
                  <a:cubicBezTo>
                    <a:pt x="59910" y="0"/>
                    <a:pt x="0" y="59959"/>
                    <a:pt x="0" y="133867"/>
                  </a:cubicBezTo>
                  <a:cubicBezTo>
                    <a:pt x="0" y="207774"/>
                    <a:pt x="59959" y="267685"/>
                    <a:pt x="133818" y="26768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9601FBDE-23C0-270A-F7A1-76D6E9DD0A8B}"/>
                </a:ext>
              </a:extLst>
            </p:cNvPr>
            <p:cNvSpPr/>
            <p:nvPr/>
          </p:nvSpPr>
          <p:spPr>
            <a:xfrm>
              <a:off x="7675180" y="6619713"/>
              <a:ext cx="203075" cy="203075"/>
            </a:xfrm>
            <a:custGeom>
              <a:avLst/>
              <a:gdLst>
                <a:gd name="connsiteX0" fmla="*/ 101514 w 203075"/>
                <a:gd name="connsiteY0" fmla="*/ 203076 h 203075"/>
                <a:gd name="connsiteX1" fmla="*/ 203076 w 203075"/>
                <a:gd name="connsiteY1" fmla="*/ 101562 h 203075"/>
                <a:gd name="connsiteX2" fmla="*/ 101514 w 203075"/>
                <a:gd name="connsiteY2" fmla="*/ 0 h 203075"/>
                <a:gd name="connsiteX3" fmla="*/ 0 w 203075"/>
                <a:gd name="connsiteY3" fmla="*/ 101562 h 203075"/>
                <a:gd name="connsiteX4" fmla="*/ 101514 w 203075"/>
                <a:gd name="connsiteY4" fmla="*/ 203076 h 20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5" h="203075">
                  <a:moveTo>
                    <a:pt x="101514" y="203076"/>
                  </a:moveTo>
                  <a:cubicBezTo>
                    <a:pt x="157598" y="203076"/>
                    <a:pt x="203076" y="157598"/>
                    <a:pt x="203076" y="101562"/>
                  </a:cubicBezTo>
                  <a:cubicBezTo>
                    <a:pt x="203076" y="45526"/>
                    <a:pt x="157598" y="0"/>
                    <a:pt x="101514" y="0"/>
                  </a:cubicBezTo>
                  <a:cubicBezTo>
                    <a:pt x="45429" y="0"/>
                    <a:pt x="0" y="45477"/>
                    <a:pt x="0" y="101562"/>
                  </a:cubicBezTo>
                  <a:cubicBezTo>
                    <a:pt x="0" y="157646"/>
                    <a:pt x="45477" y="203076"/>
                    <a:pt x="101514" y="20307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1D109EBA-D84D-536F-D966-DA59176B3C68}"/>
                </a:ext>
              </a:extLst>
            </p:cNvPr>
            <p:cNvSpPr/>
            <p:nvPr/>
          </p:nvSpPr>
          <p:spPr>
            <a:xfrm>
              <a:off x="8567301" y="6679672"/>
              <a:ext cx="83061" cy="83060"/>
            </a:xfrm>
            <a:custGeom>
              <a:avLst/>
              <a:gdLst>
                <a:gd name="connsiteX0" fmla="*/ 41506 w 83061"/>
                <a:gd name="connsiteY0" fmla="*/ 83061 h 83060"/>
                <a:gd name="connsiteX1" fmla="*/ 83061 w 83061"/>
                <a:gd name="connsiteY1" fmla="*/ 41555 h 83060"/>
                <a:gd name="connsiteX2" fmla="*/ 41506 w 83061"/>
                <a:gd name="connsiteY2" fmla="*/ 0 h 83060"/>
                <a:gd name="connsiteX3" fmla="*/ 0 w 83061"/>
                <a:gd name="connsiteY3" fmla="*/ 41555 h 83060"/>
                <a:gd name="connsiteX4" fmla="*/ 41506 w 83061"/>
                <a:gd name="connsiteY4" fmla="*/ 83061 h 8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61" h="83060">
                  <a:moveTo>
                    <a:pt x="41506" y="83061"/>
                  </a:moveTo>
                  <a:cubicBezTo>
                    <a:pt x="64463" y="83061"/>
                    <a:pt x="83061" y="64511"/>
                    <a:pt x="83061" y="41555"/>
                  </a:cubicBezTo>
                  <a:cubicBezTo>
                    <a:pt x="83061" y="18598"/>
                    <a:pt x="64463" y="0"/>
                    <a:pt x="41506" y="0"/>
                  </a:cubicBezTo>
                  <a:cubicBezTo>
                    <a:pt x="18549" y="0"/>
                    <a:pt x="0" y="18598"/>
                    <a:pt x="0" y="41555"/>
                  </a:cubicBezTo>
                  <a:cubicBezTo>
                    <a:pt x="0" y="64511"/>
                    <a:pt x="18598" y="83061"/>
                    <a:pt x="41506" y="830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sp>
        <p:nvSpPr>
          <p:cNvPr id="98" name="Espace réservé du texte 97">
            <a:extLst>
              <a:ext uri="{FF2B5EF4-FFF2-40B4-BE49-F238E27FC236}">
                <a16:creationId xmlns:a16="http://schemas.microsoft.com/office/drawing/2014/main" id="{846E5B7F-1684-F4DF-2B8B-E44C2BCD2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6113" y="729045"/>
            <a:ext cx="4499797" cy="5400293"/>
          </a:xfrm>
        </p:spPr>
        <p:txBody>
          <a:bodyPr lIns="0" tIns="0" rIns="0" bIns="0"/>
          <a:lstStyle>
            <a:lvl1pPr marL="447675" indent="-447675">
              <a:spcBef>
                <a:spcPts val="3600"/>
              </a:spcBef>
              <a:spcAft>
                <a:spcPts val="2400"/>
              </a:spcAft>
              <a:buFont typeface="+mj-lt"/>
              <a:buAutoNum type="arabicPeriod"/>
              <a:defRPr/>
            </a:lvl1pPr>
            <a:lvl2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800">
                <a:solidFill>
                  <a:schemeClr val="tx1"/>
                </a:solidFill>
                <a:latin typeface="+mn-lt"/>
              </a:defRPr>
            </a:lvl2pPr>
            <a:lvl3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3pPr>
            <a:lvl4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4pPr>
            <a:lvl5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5pPr>
            <a:lvl6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6pPr>
            <a:lvl7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7pPr>
            <a:lvl8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8pPr>
            <a:lvl9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fr-BE" noProof="0"/>
              <a:t>Chapitre</a:t>
            </a:r>
          </a:p>
          <a:p>
            <a:pPr lvl="1"/>
            <a:r>
              <a:rPr lang="fr-BE" noProof="0"/>
              <a:t>Sous-titre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9660B9-2797-C123-FBA3-61EBCCEC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90" y="729045"/>
            <a:ext cx="6300023" cy="659989"/>
          </a:xfrm>
        </p:spPr>
        <p:txBody>
          <a:bodyPr/>
          <a:lstStyle/>
          <a:p>
            <a:r>
              <a:rPr lang="fr-FR"/>
              <a:t>Table des matières.</a:t>
            </a:r>
            <a:endParaRPr lang="fr-BE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29853DD-A90B-D0DA-AEDF-3C931596CF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35E16C5-9332-4B93-88F7-A0DAC4C8BC02}" type="datetime1">
              <a:rPr lang="nl-BE" smtClean="0"/>
              <a:t>9/05/2025</a:t>
            </a:fld>
            <a:endParaRPr lang="fr-BE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6F35F6B-189D-B3EC-57C3-69E4143211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1FE7C2A-552D-CC0C-D3A0-7F470633AF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2D5F7A-C988-F366-3EBA-D68F78FE5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F38E20-2AA9-D0E5-A577-91AA5AD313B4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E5C73E6B-EABD-49EE-610E-87C5F5C52666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87" name="Image 86">
            <a:extLst>
              <a:ext uri="{FF2B5EF4-FFF2-40B4-BE49-F238E27FC236}">
                <a16:creationId xmlns:a16="http://schemas.microsoft.com/office/drawing/2014/main" id="{0F3CBE35-4110-045C-8DA8-5DB7A6EADA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88" name="ZoneTexte 87">
            <a:extLst>
              <a:ext uri="{FF2B5EF4-FFF2-40B4-BE49-F238E27FC236}">
                <a16:creationId xmlns:a16="http://schemas.microsoft.com/office/drawing/2014/main" id="{4E959BD9-EF97-4BEA-7113-D4A423597AEB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3605EA9D-8F48-47DA-A44F-232F4C9A41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15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 - V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e 84">
            <a:extLst>
              <a:ext uri="{FF2B5EF4-FFF2-40B4-BE49-F238E27FC236}">
                <a16:creationId xmlns:a16="http://schemas.microsoft.com/office/drawing/2014/main" id="{5BE06637-86AF-AEB4-4524-DDA6B5B8C78B}"/>
              </a:ext>
            </a:extLst>
          </p:cNvPr>
          <p:cNvGrpSpPr/>
          <p:nvPr userDrawn="1"/>
        </p:nvGrpSpPr>
        <p:grpSpPr>
          <a:xfrm>
            <a:off x="696090" y="2947988"/>
            <a:ext cx="3250956" cy="2652711"/>
            <a:chOff x="1894506" y="0"/>
            <a:chExt cx="8403858" cy="6857370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519A05B-F7A0-82A3-E0DB-91C2716AC0C9}"/>
                </a:ext>
              </a:extLst>
            </p:cNvPr>
            <p:cNvSpPr/>
            <p:nvPr/>
          </p:nvSpPr>
          <p:spPr>
            <a:xfrm>
              <a:off x="4406877" y="23102"/>
              <a:ext cx="83061" cy="83061"/>
            </a:xfrm>
            <a:custGeom>
              <a:avLst/>
              <a:gdLst>
                <a:gd name="connsiteX0" fmla="*/ 41506 w 83061"/>
                <a:gd name="connsiteY0" fmla="*/ 83061 h 83061"/>
                <a:gd name="connsiteX1" fmla="*/ 83061 w 83061"/>
                <a:gd name="connsiteY1" fmla="*/ 41506 h 83061"/>
                <a:gd name="connsiteX2" fmla="*/ 41506 w 83061"/>
                <a:gd name="connsiteY2" fmla="*/ 0 h 83061"/>
                <a:gd name="connsiteX3" fmla="*/ 0 w 83061"/>
                <a:gd name="connsiteY3" fmla="*/ 41506 h 83061"/>
                <a:gd name="connsiteX4" fmla="*/ 41506 w 83061"/>
                <a:gd name="connsiteY4" fmla="*/ 83061 h 8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61" h="83061">
                  <a:moveTo>
                    <a:pt x="41506" y="83061"/>
                  </a:moveTo>
                  <a:cubicBezTo>
                    <a:pt x="64463" y="83061"/>
                    <a:pt x="83061" y="64463"/>
                    <a:pt x="83061" y="41506"/>
                  </a:cubicBezTo>
                  <a:cubicBezTo>
                    <a:pt x="83061" y="18550"/>
                    <a:pt x="64512" y="0"/>
                    <a:pt x="41506" y="0"/>
                  </a:cubicBezTo>
                  <a:cubicBezTo>
                    <a:pt x="18501" y="0"/>
                    <a:pt x="0" y="18550"/>
                    <a:pt x="0" y="41506"/>
                  </a:cubicBezTo>
                  <a:cubicBezTo>
                    <a:pt x="0" y="64463"/>
                    <a:pt x="18598" y="83061"/>
                    <a:pt x="41506" y="830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D368D3C-C3AF-84AC-60DB-B4707AC0BD1D}"/>
                </a:ext>
              </a:extLst>
            </p:cNvPr>
            <p:cNvSpPr/>
            <p:nvPr/>
          </p:nvSpPr>
          <p:spPr>
            <a:xfrm>
              <a:off x="5215841" y="0"/>
              <a:ext cx="129217" cy="129217"/>
            </a:xfrm>
            <a:custGeom>
              <a:avLst/>
              <a:gdLst>
                <a:gd name="connsiteX0" fmla="*/ 64608 w 129217"/>
                <a:gd name="connsiteY0" fmla="*/ 129217 h 129217"/>
                <a:gd name="connsiteX1" fmla="*/ 129217 w 129217"/>
                <a:gd name="connsiteY1" fmla="*/ 64609 h 129217"/>
                <a:gd name="connsiteX2" fmla="*/ 64608 w 129217"/>
                <a:gd name="connsiteY2" fmla="*/ 0 h 129217"/>
                <a:gd name="connsiteX3" fmla="*/ 0 w 129217"/>
                <a:gd name="connsiteY3" fmla="*/ 64609 h 129217"/>
                <a:gd name="connsiteX4" fmla="*/ 64608 w 129217"/>
                <a:gd name="connsiteY4" fmla="*/ 129217 h 12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217" h="129217">
                  <a:moveTo>
                    <a:pt x="64608" y="129217"/>
                  </a:moveTo>
                  <a:cubicBezTo>
                    <a:pt x="100303" y="129217"/>
                    <a:pt x="129217" y="100255"/>
                    <a:pt x="129217" y="64609"/>
                  </a:cubicBezTo>
                  <a:cubicBezTo>
                    <a:pt x="129217" y="28962"/>
                    <a:pt x="100303" y="0"/>
                    <a:pt x="64608" y="0"/>
                  </a:cubicBezTo>
                  <a:cubicBezTo>
                    <a:pt x="28914" y="0"/>
                    <a:pt x="0" y="28914"/>
                    <a:pt x="0" y="64609"/>
                  </a:cubicBezTo>
                  <a:cubicBezTo>
                    <a:pt x="0" y="100303"/>
                    <a:pt x="28914" y="129217"/>
                    <a:pt x="64608" y="12921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17A38B-0E47-3DBA-84A0-706E68405397}"/>
                </a:ext>
              </a:extLst>
            </p:cNvPr>
            <p:cNvSpPr/>
            <p:nvPr/>
          </p:nvSpPr>
          <p:spPr>
            <a:xfrm>
              <a:off x="6052604" y="4649"/>
              <a:ext cx="119966" cy="119966"/>
            </a:xfrm>
            <a:custGeom>
              <a:avLst/>
              <a:gdLst>
                <a:gd name="connsiteX0" fmla="*/ 59959 w 119966"/>
                <a:gd name="connsiteY0" fmla="*/ 119967 h 119966"/>
                <a:gd name="connsiteX1" fmla="*/ 119967 w 119966"/>
                <a:gd name="connsiteY1" fmla="*/ 60008 h 119966"/>
                <a:gd name="connsiteX2" fmla="*/ 59959 w 119966"/>
                <a:gd name="connsiteY2" fmla="*/ 0 h 119966"/>
                <a:gd name="connsiteX3" fmla="*/ 0 w 119966"/>
                <a:gd name="connsiteY3" fmla="*/ 60008 h 119966"/>
                <a:gd name="connsiteX4" fmla="*/ 59959 w 119966"/>
                <a:gd name="connsiteY4" fmla="*/ 119967 h 11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66" h="119966">
                  <a:moveTo>
                    <a:pt x="59959" y="119967"/>
                  </a:moveTo>
                  <a:cubicBezTo>
                    <a:pt x="93135" y="119967"/>
                    <a:pt x="119967" y="93135"/>
                    <a:pt x="119967" y="60008"/>
                  </a:cubicBezTo>
                  <a:cubicBezTo>
                    <a:pt x="119967" y="26880"/>
                    <a:pt x="93087" y="0"/>
                    <a:pt x="59959" y="0"/>
                  </a:cubicBezTo>
                  <a:cubicBezTo>
                    <a:pt x="26832" y="0"/>
                    <a:pt x="0" y="26880"/>
                    <a:pt x="0" y="60008"/>
                  </a:cubicBezTo>
                  <a:cubicBezTo>
                    <a:pt x="0" y="93135"/>
                    <a:pt x="26880" y="119967"/>
                    <a:pt x="59959" y="11996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3D69FE3-7291-E63A-8FF7-97965BBE4F51}"/>
                </a:ext>
              </a:extLst>
            </p:cNvPr>
            <p:cNvSpPr/>
            <p:nvPr/>
          </p:nvSpPr>
          <p:spPr>
            <a:xfrm>
              <a:off x="6919249" y="39230"/>
              <a:ext cx="50805" cy="50756"/>
            </a:xfrm>
            <a:custGeom>
              <a:avLst/>
              <a:gdLst>
                <a:gd name="connsiteX0" fmla="*/ 25378 w 50805"/>
                <a:gd name="connsiteY0" fmla="*/ 50757 h 50756"/>
                <a:gd name="connsiteX1" fmla="*/ 50805 w 50805"/>
                <a:gd name="connsiteY1" fmla="*/ 25378 h 50756"/>
                <a:gd name="connsiteX2" fmla="*/ 25378 w 50805"/>
                <a:gd name="connsiteY2" fmla="*/ 0 h 50756"/>
                <a:gd name="connsiteX3" fmla="*/ 0 w 50805"/>
                <a:gd name="connsiteY3" fmla="*/ 25378 h 50756"/>
                <a:gd name="connsiteX4" fmla="*/ 25378 w 50805"/>
                <a:gd name="connsiteY4" fmla="*/ 50757 h 5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05" h="50756">
                  <a:moveTo>
                    <a:pt x="25378" y="50757"/>
                  </a:moveTo>
                  <a:cubicBezTo>
                    <a:pt x="39375" y="50757"/>
                    <a:pt x="50805" y="39424"/>
                    <a:pt x="50805" y="25378"/>
                  </a:cubicBezTo>
                  <a:cubicBezTo>
                    <a:pt x="50805" y="11333"/>
                    <a:pt x="39375" y="0"/>
                    <a:pt x="25378" y="0"/>
                  </a:cubicBezTo>
                  <a:cubicBezTo>
                    <a:pt x="11381" y="0"/>
                    <a:pt x="0" y="11382"/>
                    <a:pt x="0" y="25378"/>
                  </a:cubicBezTo>
                  <a:cubicBezTo>
                    <a:pt x="0" y="39375"/>
                    <a:pt x="11333" y="50757"/>
                    <a:pt x="25378" y="5075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9E98B14-C807-135C-D4A1-8290DBF447E0}"/>
                </a:ext>
              </a:extLst>
            </p:cNvPr>
            <p:cNvSpPr/>
            <p:nvPr/>
          </p:nvSpPr>
          <p:spPr>
            <a:xfrm>
              <a:off x="2747300" y="859816"/>
              <a:ext cx="73810" cy="73810"/>
            </a:xfrm>
            <a:custGeom>
              <a:avLst/>
              <a:gdLst>
                <a:gd name="connsiteX0" fmla="*/ 36905 w 73810"/>
                <a:gd name="connsiteY0" fmla="*/ 73811 h 73810"/>
                <a:gd name="connsiteX1" fmla="*/ 73811 w 73810"/>
                <a:gd name="connsiteY1" fmla="*/ 36905 h 73810"/>
                <a:gd name="connsiteX2" fmla="*/ 36905 w 73810"/>
                <a:gd name="connsiteY2" fmla="*/ 0 h 73810"/>
                <a:gd name="connsiteX3" fmla="*/ 0 w 73810"/>
                <a:gd name="connsiteY3" fmla="*/ 36905 h 73810"/>
                <a:gd name="connsiteX4" fmla="*/ 36905 w 73810"/>
                <a:gd name="connsiteY4" fmla="*/ 73811 h 7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810" h="73810">
                  <a:moveTo>
                    <a:pt x="36905" y="73811"/>
                  </a:moveTo>
                  <a:cubicBezTo>
                    <a:pt x="57295" y="73811"/>
                    <a:pt x="73811" y="57295"/>
                    <a:pt x="73811" y="36905"/>
                  </a:cubicBezTo>
                  <a:cubicBezTo>
                    <a:pt x="73811" y="16515"/>
                    <a:pt x="57295" y="0"/>
                    <a:pt x="36905" y="0"/>
                  </a:cubicBezTo>
                  <a:cubicBezTo>
                    <a:pt x="16515" y="0"/>
                    <a:pt x="0" y="16515"/>
                    <a:pt x="0" y="36905"/>
                  </a:cubicBezTo>
                  <a:cubicBezTo>
                    <a:pt x="0" y="57295"/>
                    <a:pt x="16515" y="73811"/>
                    <a:pt x="36905" y="738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3CB0F22-7AE1-8D86-D222-9C269DBA16EF}"/>
                </a:ext>
              </a:extLst>
            </p:cNvPr>
            <p:cNvSpPr/>
            <p:nvPr/>
          </p:nvSpPr>
          <p:spPr>
            <a:xfrm>
              <a:off x="3496352" y="776755"/>
              <a:ext cx="239933" cy="239933"/>
            </a:xfrm>
            <a:custGeom>
              <a:avLst/>
              <a:gdLst>
                <a:gd name="connsiteX0" fmla="*/ 119967 w 239933"/>
                <a:gd name="connsiteY0" fmla="*/ 239933 h 239933"/>
                <a:gd name="connsiteX1" fmla="*/ 239933 w 239933"/>
                <a:gd name="connsiteY1" fmla="*/ 119967 h 239933"/>
                <a:gd name="connsiteX2" fmla="*/ 119967 w 239933"/>
                <a:gd name="connsiteY2" fmla="*/ 0 h 239933"/>
                <a:gd name="connsiteX3" fmla="*/ 0 w 239933"/>
                <a:gd name="connsiteY3" fmla="*/ 119967 h 239933"/>
                <a:gd name="connsiteX4" fmla="*/ 119967 w 239933"/>
                <a:gd name="connsiteY4" fmla="*/ 239933 h 23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33" h="239933">
                  <a:moveTo>
                    <a:pt x="119967" y="239933"/>
                  </a:moveTo>
                  <a:cubicBezTo>
                    <a:pt x="186222" y="239933"/>
                    <a:pt x="239933" y="186222"/>
                    <a:pt x="239933" y="119967"/>
                  </a:cubicBezTo>
                  <a:cubicBezTo>
                    <a:pt x="239933" y="53711"/>
                    <a:pt x="186270" y="0"/>
                    <a:pt x="119967" y="0"/>
                  </a:cubicBezTo>
                  <a:cubicBezTo>
                    <a:pt x="53663" y="0"/>
                    <a:pt x="0" y="53711"/>
                    <a:pt x="0" y="119967"/>
                  </a:cubicBezTo>
                  <a:cubicBezTo>
                    <a:pt x="0" y="186222"/>
                    <a:pt x="53711" y="239933"/>
                    <a:pt x="119967" y="2399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8851620-934A-0257-158E-5E3BACCC0C32}"/>
                </a:ext>
              </a:extLst>
            </p:cNvPr>
            <p:cNvSpPr/>
            <p:nvPr/>
          </p:nvSpPr>
          <p:spPr>
            <a:xfrm>
              <a:off x="4268458" y="716699"/>
              <a:ext cx="359899" cy="359948"/>
            </a:xfrm>
            <a:custGeom>
              <a:avLst/>
              <a:gdLst>
                <a:gd name="connsiteX0" fmla="*/ 179926 w 359899"/>
                <a:gd name="connsiteY0" fmla="*/ 359948 h 359948"/>
                <a:gd name="connsiteX1" fmla="*/ 359900 w 359899"/>
                <a:gd name="connsiteY1" fmla="*/ 179974 h 359948"/>
                <a:gd name="connsiteX2" fmla="*/ 179926 w 359899"/>
                <a:gd name="connsiteY2" fmla="*/ 0 h 359948"/>
                <a:gd name="connsiteX3" fmla="*/ 0 w 359899"/>
                <a:gd name="connsiteY3" fmla="*/ 179974 h 359948"/>
                <a:gd name="connsiteX4" fmla="*/ 179926 w 359899"/>
                <a:gd name="connsiteY4" fmla="*/ 359948 h 35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899" h="359948">
                  <a:moveTo>
                    <a:pt x="179926" y="359948"/>
                  </a:moveTo>
                  <a:cubicBezTo>
                    <a:pt x="279357" y="359948"/>
                    <a:pt x="359900" y="279357"/>
                    <a:pt x="359900" y="179974"/>
                  </a:cubicBezTo>
                  <a:cubicBezTo>
                    <a:pt x="359900" y="80591"/>
                    <a:pt x="279357" y="0"/>
                    <a:pt x="179926" y="0"/>
                  </a:cubicBezTo>
                  <a:cubicBezTo>
                    <a:pt x="80494" y="0"/>
                    <a:pt x="0" y="80591"/>
                    <a:pt x="0" y="179974"/>
                  </a:cubicBezTo>
                  <a:cubicBezTo>
                    <a:pt x="0" y="279357"/>
                    <a:pt x="80543" y="359948"/>
                    <a:pt x="179926" y="35994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18B13593-1895-4B07-D9B4-5D4DE5563461}"/>
                </a:ext>
              </a:extLst>
            </p:cNvPr>
            <p:cNvSpPr/>
            <p:nvPr/>
          </p:nvSpPr>
          <p:spPr>
            <a:xfrm>
              <a:off x="5068219" y="684395"/>
              <a:ext cx="424508" cy="424556"/>
            </a:xfrm>
            <a:custGeom>
              <a:avLst/>
              <a:gdLst>
                <a:gd name="connsiteX0" fmla="*/ 212230 w 424508"/>
                <a:gd name="connsiteY0" fmla="*/ 424557 h 424556"/>
                <a:gd name="connsiteX1" fmla="*/ 424508 w 424508"/>
                <a:gd name="connsiteY1" fmla="*/ 212278 h 424556"/>
                <a:gd name="connsiteX2" fmla="*/ 212230 w 424508"/>
                <a:gd name="connsiteY2" fmla="*/ 0 h 424556"/>
                <a:gd name="connsiteX3" fmla="*/ 0 w 424508"/>
                <a:gd name="connsiteY3" fmla="*/ 212278 h 424556"/>
                <a:gd name="connsiteX4" fmla="*/ 212230 w 424508"/>
                <a:gd name="connsiteY4" fmla="*/ 424557 h 42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508" h="424556">
                  <a:moveTo>
                    <a:pt x="212230" y="424557"/>
                  </a:moveTo>
                  <a:cubicBezTo>
                    <a:pt x="329484" y="424557"/>
                    <a:pt x="424508" y="329484"/>
                    <a:pt x="424508" y="212278"/>
                  </a:cubicBezTo>
                  <a:cubicBezTo>
                    <a:pt x="424508" y="95072"/>
                    <a:pt x="329533" y="0"/>
                    <a:pt x="212230" y="0"/>
                  </a:cubicBezTo>
                  <a:cubicBezTo>
                    <a:pt x="94927" y="0"/>
                    <a:pt x="0" y="95024"/>
                    <a:pt x="0" y="212278"/>
                  </a:cubicBezTo>
                  <a:cubicBezTo>
                    <a:pt x="0" y="329533"/>
                    <a:pt x="95024" y="424557"/>
                    <a:pt x="212230" y="42455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7131E6E-8C0D-54D9-89DF-4A68DAA6763C}"/>
                </a:ext>
              </a:extLst>
            </p:cNvPr>
            <p:cNvSpPr/>
            <p:nvPr/>
          </p:nvSpPr>
          <p:spPr>
            <a:xfrm>
              <a:off x="5904885" y="689044"/>
              <a:ext cx="415354" cy="415306"/>
            </a:xfrm>
            <a:custGeom>
              <a:avLst/>
              <a:gdLst>
                <a:gd name="connsiteX0" fmla="*/ 207677 w 415354"/>
                <a:gd name="connsiteY0" fmla="*/ 415306 h 415306"/>
                <a:gd name="connsiteX1" fmla="*/ 415355 w 415354"/>
                <a:gd name="connsiteY1" fmla="*/ 207677 h 415306"/>
                <a:gd name="connsiteX2" fmla="*/ 207677 w 415354"/>
                <a:gd name="connsiteY2" fmla="*/ 0 h 415306"/>
                <a:gd name="connsiteX3" fmla="*/ 0 w 415354"/>
                <a:gd name="connsiteY3" fmla="*/ 207677 h 415306"/>
                <a:gd name="connsiteX4" fmla="*/ 207677 w 415354"/>
                <a:gd name="connsiteY4" fmla="*/ 415306 h 41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354" h="415306">
                  <a:moveTo>
                    <a:pt x="207677" y="415306"/>
                  </a:moveTo>
                  <a:cubicBezTo>
                    <a:pt x="322413" y="415306"/>
                    <a:pt x="415355" y="322316"/>
                    <a:pt x="415355" y="207677"/>
                  </a:cubicBezTo>
                  <a:cubicBezTo>
                    <a:pt x="415355" y="93038"/>
                    <a:pt x="322413" y="0"/>
                    <a:pt x="207677" y="0"/>
                  </a:cubicBezTo>
                  <a:cubicBezTo>
                    <a:pt x="92941" y="0"/>
                    <a:pt x="0" y="92941"/>
                    <a:pt x="0" y="207677"/>
                  </a:cubicBezTo>
                  <a:cubicBezTo>
                    <a:pt x="0" y="322413"/>
                    <a:pt x="92990" y="415306"/>
                    <a:pt x="207677" y="41530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DFB8825D-A7C4-0542-3E6C-AD9AADB05EA7}"/>
                </a:ext>
              </a:extLst>
            </p:cNvPr>
            <p:cNvSpPr/>
            <p:nvPr/>
          </p:nvSpPr>
          <p:spPr>
            <a:xfrm>
              <a:off x="6773904" y="725998"/>
              <a:ext cx="341495" cy="341447"/>
            </a:xfrm>
            <a:custGeom>
              <a:avLst/>
              <a:gdLst>
                <a:gd name="connsiteX0" fmla="*/ 170724 w 341495"/>
                <a:gd name="connsiteY0" fmla="*/ 341447 h 341447"/>
                <a:gd name="connsiteX1" fmla="*/ 341496 w 341495"/>
                <a:gd name="connsiteY1" fmla="*/ 170724 h 341447"/>
                <a:gd name="connsiteX2" fmla="*/ 170724 w 341495"/>
                <a:gd name="connsiteY2" fmla="*/ 0 h 341447"/>
                <a:gd name="connsiteX3" fmla="*/ 0 w 341495"/>
                <a:gd name="connsiteY3" fmla="*/ 170724 h 341447"/>
                <a:gd name="connsiteX4" fmla="*/ 170724 w 341495"/>
                <a:gd name="connsiteY4" fmla="*/ 341447 h 34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495" h="341447">
                  <a:moveTo>
                    <a:pt x="170724" y="341447"/>
                  </a:moveTo>
                  <a:cubicBezTo>
                    <a:pt x="265069" y="341447"/>
                    <a:pt x="341496" y="265021"/>
                    <a:pt x="341496" y="170724"/>
                  </a:cubicBezTo>
                  <a:cubicBezTo>
                    <a:pt x="341496" y="76426"/>
                    <a:pt x="265021" y="0"/>
                    <a:pt x="170724" y="0"/>
                  </a:cubicBezTo>
                  <a:cubicBezTo>
                    <a:pt x="76426" y="0"/>
                    <a:pt x="0" y="76426"/>
                    <a:pt x="0" y="170724"/>
                  </a:cubicBezTo>
                  <a:cubicBezTo>
                    <a:pt x="0" y="265021"/>
                    <a:pt x="76475" y="341447"/>
                    <a:pt x="170724" y="34144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B8485C6-9A5E-A48E-D309-2D3E202BDAAD}"/>
                </a:ext>
              </a:extLst>
            </p:cNvPr>
            <p:cNvSpPr/>
            <p:nvPr/>
          </p:nvSpPr>
          <p:spPr>
            <a:xfrm>
              <a:off x="7668302" y="788282"/>
              <a:ext cx="216831" cy="216879"/>
            </a:xfrm>
            <a:custGeom>
              <a:avLst/>
              <a:gdLst>
                <a:gd name="connsiteX0" fmla="*/ 108391 w 216831"/>
                <a:gd name="connsiteY0" fmla="*/ 216879 h 216879"/>
                <a:gd name="connsiteX1" fmla="*/ 216831 w 216831"/>
                <a:gd name="connsiteY1" fmla="*/ 108440 h 216879"/>
                <a:gd name="connsiteX2" fmla="*/ 108391 w 216831"/>
                <a:gd name="connsiteY2" fmla="*/ 0 h 216879"/>
                <a:gd name="connsiteX3" fmla="*/ 0 w 216831"/>
                <a:gd name="connsiteY3" fmla="*/ 108440 h 216879"/>
                <a:gd name="connsiteX4" fmla="*/ 108391 w 216831"/>
                <a:gd name="connsiteY4" fmla="*/ 216879 h 21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31" h="216879">
                  <a:moveTo>
                    <a:pt x="108391" y="216879"/>
                  </a:moveTo>
                  <a:cubicBezTo>
                    <a:pt x="168302" y="216879"/>
                    <a:pt x="216831" y="168302"/>
                    <a:pt x="216831" y="108440"/>
                  </a:cubicBezTo>
                  <a:cubicBezTo>
                    <a:pt x="216831" y="48577"/>
                    <a:pt x="168302" y="0"/>
                    <a:pt x="108391" y="0"/>
                  </a:cubicBezTo>
                  <a:cubicBezTo>
                    <a:pt x="48481" y="0"/>
                    <a:pt x="0" y="48529"/>
                    <a:pt x="0" y="108440"/>
                  </a:cubicBezTo>
                  <a:cubicBezTo>
                    <a:pt x="0" y="168350"/>
                    <a:pt x="48529" y="216879"/>
                    <a:pt x="108391" y="21687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1F587BA9-812A-8291-0B80-4CA1DB197B29}"/>
                </a:ext>
              </a:extLst>
            </p:cNvPr>
            <p:cNvSpPr/>
            <p:nvPr/>
          </p:nvSpPr>
          <p:spPr>
            <a:xfrm>
              <a:off x="8585801" y="873620"/>
              <a:ext cx="46156" cy="46155"/>
            </a:xfrm>
            <a:custGeom>
              <a:avLst/>
              <a:gdLst>
                <a:gd name="connsiteX0" fmla="*/ 23005 w 46156"/>
                <a:gd name="connsiteY0" fmla="*/ 46156 h 46155"/>
                <a:gd name="connsiteX1" fmla="*/ 46156 w 46156"/>
                <a:gd name="connsiteY1" fmla="*/ 23102 h 46155"/>
                <a:gd name="connsiteX2" fmla="*/ 23005 w 46156"/>
                <a:gd name="connsiteY2" fmla="*/ 0 h 46155"/>
                <a:gd name="connsiteX3" fmla="*/ 0 w 46156"/>
                <a:gd name="connsiteY3" fmla="*/ 23102 h 46155"/>
                <a:gd name="connsiteX4" fmla="*/ 23005 w 46156"/>
                <a:gd name="connsiteY4" fmla="*/ 46156 h 4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56" h="46155">
                  <a:moveTo>
                    <a:pt x="23005" y="46156"/>
                  </a:moveTo>
                  <a:cubicBezTo>
                    <a:pt x="35743" y="46156"/>
                    <a:pt x="46156" y="35840"/>
                    <a:pt x="46156" y="23102"/>
                  </a:cubicBezTo>
                  <a:cubicBezTo>
                    <a:pt x="46156" y="10364"/>
                    <a:pt x="35791" y="0"/>
                    <a:pt x="23005" y="0"/>
                  </a:cubicBezTo>
                  <a:cubicBezTo>
                    <a:pt x="10219" y="0"/>
                    <a:pt x="0" y="10316"/>
                    <a:pt x="0" y="23102"/>
                  </a:cubicBezTo>
                  <a:cubicBezTo>
                    <a:pt x="0" y="35888"/>
                    <a:pt x="10268" y="46156"/>
                    <a:pt x="23005" y="461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DA783C66-7574-CC94-95F4-6367104DFB54}"/>
                </a:ext>
              </a:extLst>
            </p:cNvPr>
            <p:cNvSpPr/>
            <p:nvPr/>
          </p:nvSpPr>
          <p:spPr>
            <a:xfrm>
              <a:off x="1947587" y="1724186"/>
              <a:ext cx="9202" cy="9202"/>
            </a:xfrm>
            <a:custGeom>
              <a:avLst/>
              <a:gdLst>
                <a:gd name="connsiteX0" fmla="*/ 4601 w 9202"/>
                <a:gd name="connsiteY0" fmla="*/ 9202 h 9202"/>
                <a:gd name="connsiteX1" fmla="*/ 9202 w 9202"/>
                <a:gd name="connsiteY1" fmla="*/ 4601 h 9202"/>
                <a:gd name="connsiteX2" fmla="*/ 4601 w 9202"/>
                <a:gd name="connsiteY2" fmla="*/ 0 h 9202"/>
                <a:gd name="connsiteX3" fmla="*/ 0 w 9202"/>
                <a:gd name="connsiteY3" fmla="*/ 4601 h 9202"/>
                <a:gd name="connsiteX4" fmla="*/ 4601 w 9202"/>
                <a:gd name="connsiteY4" fmla="*/ 9202 h 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2" h="9202">
                  <a:moveTo>
                    <a:pt x="4601" y="9202"/>
                  </a:moveTo>
                  <a:cubicBezTo>
                    <a:pt x="7168" y="9202"/>
                    <a:pt x="9202" y="7120"/>
                    <a:pt x="9202" y="4601"/>
                  </a:cubicBezTo>
                  <a:cubicBezTo>
                    <a:pt x="9202" y="2083"/>
                    <a:pt x="7168" y="0"/>
                    <a:pt x="4601" y="0"/>
                  </a:cubicBezTo>
                  <a:cubicBezTo>
                    <a:pt x="2034" y="0"/>
                    <a:pt x="0" y="2083"/>
                    <a:pt x="0" y="4601"/>
                  </a:cubicBezTo>
                  <a:cubicBezTo>
                    <a:pt x="0" y="7120"/>
                    <a:pt x="2034" y="9202"/>
                    <a:pt x="4601" y="920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4C9D8E8-0CCA-03A5-6CA1-7E7C7FAC882E}"/>
                </a:ext>
              </a:extLst>
            </p:cNvPr>
            <p:cNvSpPr/>
            <p:nvPr/>
          </p:nvSpPr>
          <p:spPr>
            <a:xfrm>
              <a:off x="2661914" y="1606447"/>
              <a:ext cx="244582" cy="244582"/>
            </a:xfrm>
            <a:custGeom>
              <a:avLst/>
              <a:gdLst>
                <a:gd name="connsiteX0" fmla="*/ 122291 w 244582"/>
                <a:gd name="connsiteY0" fmla="*/ 244583 h 244582"/>
                <a:gd name="connsiteX1" fmla="*/ 244583 w 244582"/>
                <a:gd name="connsiteY1" fmla="*/ 122291 h 244582"/>
                <a:gd name="connsiteX2" fmla="*/ 122291 w 244582"/>
                <a:gd name="connsiteY2" fmla="*/ 0 h 244582"/>
                <a:gd name="connsiteX3" fmla="*/ 0 w 244582"/>
                <a:gd name="connsiteY3" fmla="*/ 122291 h 244582"/>
                <a:gd name="connsiteX4" fmla="*/ 122291 w 244582"/>
                <a:gd name="connsiteY4" fmla="*/ 244583 h 24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582" h="244582">
                  <a:moveTo>
                    <a:pt x="122291" y="244583"/>
                  </a:moveTo>
                  <a:cubicBezTo>
                    <a:pt x="189854" y="244583"/>
                    <a:pt x="244583" y="189854"/>
                    <a:pt x="244583" y="122291"/>
                  </a:cubicBezTo>
                  <a:cubicBezTo>
                    <a:pt x="244583" y="54728"/>
                    <a:pt x="189854" y="0"/>
                    <a:pt x="122291" y="0"/>
                  </a:cubicBezTo>
                  <a:cubicBezTo>
                    <a:pt x="54728" y="0"/>
                    <a:pt x="0" y="54728"/>
                    <a:pt x="0" y="122291"/>
                  </a:cubicBezTo>
                  <a:cubicBezTo>
                    <a:pt x="0" y="189854"/>
                    <a:pt x="54777" y="244583"/>
                    <a:pt x="122291" y="24458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FFE18B6-0A3E-4988-5F99-584287F73401}"/>
                </a:ext>
              </a:extLst>
            </p:cNvPr>
            <p:cNvSpPr/>
            <p:nvPr/>
          </p:nvSpPr>
          <p:spPr>
            <a:xfrm>
              <a:off x="3394838" y="1507307"/>
              <a:ext cx="443009" cy="442960"/>
            </a:xfrm>
            <a:custGeom>
              <a:avLst/>
              <a:gdLst>
                <a:gd name="connsiteX0" fmla="*/ 221481 w 443009"/>
                <a:gd name="connsiteY0" fmla="*/ 442961 h 442960"/>
                <a:gd name="connsiteX1" fmla="*/ 443009 w 443009"/>
                <a:gd name="connsiteY1" fmla="*/ 221481 h 442960"/>
                <a:gd name="connsiteX2" fmla="*/ 221481 w 443009"/>
                <a:gd name="connsiteY2" fmla="*/ 0 h 442960"/>
                <a:gd name="connsiteX3" fmla="*/ 0 w 443009"/>
                <a:gd name="connsiteY3" fmla="*/ 221481 h 442960"/>
                <a:gd name="connsiteX4" fmla="*/ 221481 w 443009"/>
                <a:gd name="connsiteY4" fmla="*/ 442961 h 44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009" h="442960">
                  <a:moveTo>
                    <a:pt x="221481" y="442961"/>
                  </a:moveTo>
                  <a:cubicBezTo>
                    <a:pt x="343820" y="442961"/>
                    <a:pt x="443009" y="343772"/>
                    <a:pt x="443009" y="221481"/>
                  </a:cubicBezTo>
                  <a:cubicBezTo>
                    <a:pt x="443009" y="99189"/>
                    <a:pt x="343820" y="0"/>
                    <a:pt x="221481" y="0"/>
                  </a:cubicBezTo>
                  <a:cubicBezTo>
                    <a:pt x="99141" y="0"/>
                    <a:pt x="0" y="99189"/>
                    <a:pt x="0" y="221481"/>
                  </a:cubicBezTo>
                  <a:cubicBezTo>
                    <a:pt x="0" y="343772"/>
                    <a:pt x="99189" y="442961"/>
                    <a:pt x="221481" y="4429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5DCB8EA1-899B-5A5B-1267-6A9BE831B376}"/>
                </a:ext>
              </a:extLst>
            </p:cNvPr>
            <p:cNvSpPr/>
            <p:nvPr/>
          </p:nvSpPr>
          <p:spPr>
            <a:xfrm>
              <a:off x="4150816" y="1431074"/>
              <a:ext cx="595231" cy="595328"/>
            </a:xfrm>
            <a:custGeom>
              <a:avLst/>
              <a:gdLst>
                <a:gd name="connsiteX0" fmla="*/ 297567 w 595231"/>
                <a:gd name="connsiteY0" fmla="*/ 595329 h 595328"/>
                <a:gd name="connsiteX1" fmla="*/ 595232 w 595231"/>
                <a:gd name="connsiteY1" fmla="*/ 297664 h 595328"/>
                <a:gd name="connsiteX2" fmla="*/ 297567 w 595231"/>
                <a:gd name="connsiteY2" fmla="*/ 0 h 595328"/>
                <a:gd name="connsiteX3" fmla="*/ 0 w 595231"/>
                <a:gd name="connsiteY3" fmla="*/ 297664 h 595328"/>
                <a:gd name="connsiteX4" fmla="*/ 297567 w 595231"/>
                <a:gd name="connsiteY4" fmla="*/ 595329 h 595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31" h="595328">
                  <a:moveTo>
                    <a:pt x="297567" y="595329"/>
                  </a:moveTo>
                  <a:cubicBezTo>
                    <a:pt x="461995" y="595329"/>
                    <a:pt x="595232" y="462092"/>
                    <a:pt x="595232" y="297664"/>
                  </a:cubicBezTo>
                  <a:cubicBezTo>
                    <a:pt x="595232" y="133237"/>
                    <a:pt x="461995" y="0"/>
                    <a:pt x="297567" y="0"/>
                  </a:cubicBezTo>
                  <a:cubicBezTo>
                    <a:pt x="133140" y="0"/>
                    <a:pt x="0" y="133237"/>
                    <a:pt x="0" y="297664"/>
                  </a:cubicBezTo>
                  <a:cubicBezTo>
                    <a:pt x="0" y="462092"/>
                    <a:pt x="133286" y="595329"/>
                    <a:pt x="297567" y="59532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4B1839EF-7307-D6D3-65FB-A1E6FF5D70AF}"/>
                </a:ext>
              </a:extLst>
            </p:cNvPr>
            <p:cNvSpPr/>
            <p:nvPr/>
          </p:nvSpPr>
          <p:spPr>
            <a:xfrm>
              <a:off x="4934353" y="1382690"/>
              <a:ext cx="692241" cy="692193"/>
            </a:xfrm>
            <a:custGeom>
              <a:avLst/>
              <a:gdLst>
                <a:gd name="connsiteX0" fmla="*/ 346096 w 692241"/>
                <a:gd name="connsiteY0" fmla="*/ 692193 h 692193"/>
                <a:gd name="connsiteX1" fmla="*/ 692241 w 692241"/>
                <a:gd name="connsiteY1" fmla="*/ 346097 h 692193"/>
                <a:gd name="connsiteX2" fmla="*/ 346096 w 692241"/>
                <a:gd name="connsiteY2" fmla="*/ 0 h 692193"/>
                <a:gd name="connsiteX3" fmla="*/ 0 w 692241"/>
                <a:gd name="connsiteY3" fmla="*/ 346097 h 692193"/>
                <a:gd name="connsiteX4" fmla="*/ 346096 w 692241"/>
                <a:gd name="connsiteY4" fmla="*/ 692193 h 6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241" h="692193">
                  <a:moveTo>
                    <a:pt x="346096" y="692193"/>
                  </a:moveTo>
                  <a:cubicBezTo>
                    <a:pt x="537210" y="692193"/>
                    <a:pt x="692241" y="537259"/>
                    <a:pt x="692241" y="346097"/>
                  </a:cubicBezTo>
                  <a:cubicBezTo>
                    <a:pt x="692241" y="154935"/>
                    <a:pt x="537210" y="0"/>
                    <a:pt x="346096" y="0"/>
                  </a:cubicBezTo>
                  <a:cubicBezTo>
                    <a:pt x="154983" y="0"/>
                    <a:pt x="0" y="154935"/>
                    <a:pt x="0" y="346097"/>
                  </a:cubicBezTo>
                  <a:cubicBezTo>
                    <a:pt x="0" y="537259"/>
                    <a:pt x="154935" y="692193"/>
                    <a:pt x="346096" y="69219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933A5749-768D-D9D4-F3E4-8E4FE5FFED53}"/>
                </a:ext>
              </a:extLst>
            </p:cNvPr>
            <p:cNvSpPr/>
            <p:nvPr/>
          </p:nvSpPr>
          <p:spPr>
            <a:xfrm>
              <a:off x="5764190" y="1380317"/>
              <a:ext cx="696794" cy="696842"/>
            </a:xfrm>
            <a:custGeom>
              <a:avLst/>
              <a:gdLst>
                <a:gd name="connsiteX0" fmla="*/ 348373 w 696794"/>
                <a:gd name="connsiteY0" fmla="*/ 696843 h 696842"/>
                <a:gd name="connsiteX1" fmla="*/ 696794 w 696794"/>
                <a:gd name="connsiteY1" fmla="*/ 348421 h 696842"/>
                <a:gd name="connsiteX2" fmla="*/ 348373 w 696794"/>
                <a:gd name="connsiteY2" fmla="*/ 0 h 696842"/>
                <a:gd name="connsiteX3" fmla="*/ 0 w 696794"/>
                <a:gd name="connsiteY3" fmla="*/ 348421 h 696842"/>
                <a:gd name="connsiteX4" fmla="*/ 348373 w 696794"/>
                <a:gd name="connsiteY4" fmla="*/ 696843 h 69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794" h="696842">
                  <a:moveTo>
                    <a:pt x="348373" y="696843"/>
                  </a:moveTo>
                  <a:cubicBezTo>
                    <a:pt x="540842" y="696843"/>
                    <a:pt x="696794" y="540843"/>
                    <a:pt x="696794" y="348421"/>
                  </a:cubicBezTo>
                  <a:cubicBezTo>
                    <a:pt x="696794" y="156000"/>
                    <a:pt x="540794" y="0"/>
                    <a:pt x="348373" y="0"/>
                  </a:cubicBezTo>
                  <a:cubicBezTo>
                    <a:pt x="155952" y="0"/>
                    <a:pt x="0" y="156000"/>
                    <a:pt x="0" y="348421"/>
                  </a:cubicBezTo>
                  <a:cubicBezTo>
                    <a:pt x="0" y="540843"/>
                    <a:pt x="156000" y="696843"/>
                    <a:pt x="348373" y="69684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8C4BD0A5-9474-4057-2D68-B5D8D9B6BC57}"/>
                </a:ext>
              </a:extLst>
            </p:cNvPr>
            <p:cNvSpPr/>
            <p:nvPr/>
          </p:nvSpPr>
          <p:spPr>
            <a:xfrm rot="16213800">
              <a:off x="6638163" y="1422023"/>
              <a:ext cx="613732" cy="613732"/>
            </a:xfrm>
            <a:custGeom>
              <a:avLst/>
              <a:gdLst>
                <a:gd name="connsiteX0" fmla="*/ 613733 w 613732"/>
                <a:gd name="connsiteY0" fmla="*/ 306867 h 613732"/>
                <a:gd name="connsiteX1" fmla="*/ 306866 w 613732"/>
                <a:gd name="connsiteY1" fmla="*/ 613733 h 613732"/>
                <a:gd name="connsiteX2" fmla="*/ 0 w 613732"/>
                <a:gd name="connsiteY2" fmla="*/ 306867 h 613732"/>
                <a:gd name="connsiteX3" fmla="*/ 306866 w 613732"/>
                <a:gd name="connsiteY3" fmla="*/ 0 h 613732"/>
                <a:gd name="connsiteX4" fmla="*/ 613733 w 613732"/>
                <a:gd name="connsiteY4" fmla="*/ 306867 h 61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32" h="613732">
                  <a:moveTo>
                    <a:pt x="613733" y="306867"/>
                  </a:moveTo>
                  <a:cubicBezTo>
                    <a:pt x="613733" y="476344"/>
                    <a:pt x="476344" y="613733"/>
                    <a:pt x="306866" y="613733"/>
                  </a:cubicBezTo>
                  <a:cubicBezTo>
                    <a:pt x="137389" y="613733"/>
                    <a:pt x="0" y="476344"/>
                    <a:pt x="0" y="306867"/>
                  </a:cubicBezTo>
                  <a:cubicBezTo>
                    <a:pt x="0" y="137389"/>
                    <a:pt x="137389" y="0"/>
                    <a:pt x="306866" y="0"/>
                  </a:cubicBezTo>
                  <a:cubicBezTo>
                    <a:pt x="476344" y="0"/>
                    <a:pt x="613733" y="137389"/>
                    <a:pt x="613733" y="30686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971C613B-EC86-89C2-799F-83A62EFA7A55}"/>
                </a:ext>
              </a:extLst>
            </p:cNvPr>
            <p:cNvSpPr/>
            <p:nvPr/>
          </p:nvSpPr>
          <p:spPr>
            <a:xfrm rot="16207200">
              <a:off x="7543991" y="1495828"/>
              <a:ext cx="466111" cy="466111"/>
            </a:xfrm>
            <a:custGeom>
              <a:avLst/>
              <a:gdLst>
                <a:gd name="connsiteX0" fmla="*/ 466112 w 466111"/>
                <a:gd name="connsiteY0" fmla="*/ 233056 h 466111"/>
                <a:gd name="connsiteX1" fmla="*/ 233056 w 466111"/>
                <a:gd name="connsiteY1" fmla="*/ 466112 h 466111"/>
                <a:gd name="connsiteX2" fmla="*/ 0 w 466111"/>
                <a:gd name="connsiteY2" fmla="*/ 233056 h 466111"/>
                <a:gd name="connsiteX3" fmla="*/ 233056 w 466111"/>
                <a:gd name="connsiteY3" fmla="*/ 0 h 466111"/>
                <a:gd name="connsiteX4" fmla="*/ 466112 w 466111"/>
                <a:gd name="connsiteY4" fmla="*/ 233056 h 46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111" h="466111">
                  <a:moveTo>
                    <a:pt x="466112" y="233056"/>
                  </a:moveTo>
                  <a:cubicBezTo>
                    <a:pt x="466112" y="361769"/>
                    <a:pt x="361769" y="466112"/>
                    <a:pt x="233056" y="466112"/>
                  </a:cubicBezTo>
                  <a:cubicBezTo>
                    <a:pt x="104343" y="466112"/>
                    <a:pt x="0" y="361769"/>
                    <a:pt x="0" y="233056"/>
                  </a:cubicBezTo>
                  <a:cubicBezTo>
                    <a:pt x="0" y="104343"/>
                    <a:pt x="104343" y="0"/>
                    <a:pt x="233056" y="0"/>
                  </a:cubicBezTo>
                  <a:cubicBezTo>
                    <a:pt x="361769" y="0"/>
                    <a:pt x="466112" y="104343"/>
                    <a:pt x="466112" y="2330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9339320-B364-B858-D8CD-445A7A8723FC}"/>
                </a:ext>
              </a:extLst>
            </p:cNvPr>
            <p:cNvSpPr/>
            <p:nvPr/>
          </p:nvSpPr>
          <p:spPr>
            <a:xfrm>
              <a:off x="8472712" y="1592596"/>
              <a:ext cx="272189" cy="272285"/>
            </a:xfrm>
            <a:custGeom>
              <a:avLst/>
              <a:gdLst>
                <a:gd name="connsiteX0" fmla="*/ 136094 w 272189"/>
                <a:gd name="connsiteY0" fmla="*/ 272286 h 272285"/>
                <a:gd name="connsiteX1" fmla="*/ 272189 w 272189"/>
                <a:gd name="connsiteY1" fmla="*/ 136143 h 272285"/>
                <a:gd name="connsiteX2" fmla="*/ 136094 w 272189"/>
                <a:gd name="connsiteY2" fmla="*/ 0 h 272285"/>
                <a:gd name="connsiteX3" fmla="*/ 0 w 272189"/>
                <a:gd name="connsiteY3" fmla="*/ 136143 h 272285"/>
                <a:gd name="connsiteX4" fmla="*/ 136094 w 272189"/>
                <a:gd name="connsiteY4" fmla="*/ 272286 h 27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89" h="272285">
                  <a:moveTo>
                    <a:pt x="136094" y="272286"/>
                  </a:moveTo>
                  <a:cubicBezTo>
                    <a:pt x="211261" y="272286"/>
                    <a:pt x="272189" y="211358"/>
                    <a:pt x="272189" y="136143"/>
                  </a:cubicBezTo>
                  <a:cubicBezTo>
                    <a:pt x="272189" y="60928"/>
                    <a:pt x="211261" y="0"/>
                    <a:pt x="136094" y="0"/>
                  </a:cubicBezTo>
                  <a:cubicBezTo>
                    <a:pt x="60928" y="0"/>
                    <a:pt x="0" y="60928"/>
                    <a:pt x="0" y="136143"/>
                  </a:cubicBezTo>
                  <a:cubicBezTo>
                    <a:pt x="0" y="211358"/>
                    <a:pt x="60976" y="272286"/>
                    <a:pt x="136094" y="27228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F1CD7D80-3CBC-0533-AA79-92E65CAA7DDD}"/>
                </a:ext>
              </a:extLst>
            </p:cNvPr>
            <p:cNvSpPr/>
            <p:nvPr/>
          </p:nvSpPr>
          <p:spPr>
            <a:xfrm>
              <a:off x="9417818" y="1705685"/>
              <a:ext cx="46204" cy="46155"/>
            </a:xfrm>
            <a:custGeom>
              <a:avLst/>
              <a:gdLst>
                <a:gd name="connsiteX0" fmla="*/ 23054 w 46204"/>
                <a:gd name="connsiteY0" fmla="*/ 46156 h 46155"/>
                <a:gd name="connsiteX1" fmla="*/ 46205 w 46204"/>
                <a:gd name="connsiteY1" fmla="*/ 23102 h 46155"/>
                <a:gd name="connsiteX2" fmla="*/ 23054 w 46204"/>
                <a:gd name="connsiteY2" fmla="*/ 0 h 46155"/>
                <a:gd name="connsiteX3" fmla="*/ 0 w 46204"/>
                <a:gd name="connsiteY3" fmla="*/ 23102 h 46155"/>
                <a:gd name="connsiteX4" fmla="*/ 23054 w 46204"/>
                <a:gd name="connsiteY4" fmla="*/ 46156 h 4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04" h="46155">
                  <a:moveTo>
                    <a:pt x="23054" y="46156"/>
                  </a:moveTo>
                  <a:cubicBezTo>
                    <a:pt x="35840" y="46156"/>
                    <a:pt x="46205" y="35840"/>
                    <a:pt x="46205" y="23102"/>
                  </a:cubicBezTo>
                  <a:cubicBezTo>
                    <a:pt x="46205" y="10365"/>
                    <a:pt x="35888" y="0"/>
                    <a:pt x="23054" y="0"/>
                  </a:cubicBezTo>
                  <a:cubicBezTo>
                    <a:pt x="10219" y="0"/>
                    <a:pt x="0" y="10316"/>
                    <a:pt x="0" y="23102"/>
                  </a:cubicBezTo>
                  <a:cubicBezTo>
                    <a:pt x="0" y="35888"/>
                    <a:pt x="10316" y="46156"/>
                    <a:pt x="23054" y="4615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401BD22-8EDC-D1DA-32B3-AFF4DEBAC091}"/>
                </a:ext>
              </a:extLst>
            </p:cNvPr>
            <p:cNvSpPr/>
            <p:nvPr/>
          </p:nvSpPr>
          <p:spPr>
            <a:xfrm>
              <a:off x="1903708" y="2512323"/>
              <a:ext cx="96961" cy="96961"/>
            </a:xfrm>
            <a:custGeom>
              <a:avLst/>
              <a:gdLst>
                <a:gd name="connsiteX0" fmla="*/ 48481 w 96961"/>
                <a:gd name="connsiteY0" fmla="*/ 96961 h 96961"/>
                <a:gd name="connsiteX1" fmla="*/ 96961 w 96961"/>
                <a:gd name="connsiteY1" fmla="*/ 48481 h 96961"/>
                <a:gd name="connsiteX2" fmla="*/ 48481 w 96961"/>
                <a:gd name="connsiteY2" fmla="*/ 0 h 96961"/>
                <a:gd name="connsiteX3" fmla="*/ 0 w 96961"/>
                <a:gd name="connsiteY3" fmla="*/ 48481 h 96961"/>
                <a:gd name="connsiteX4" fmla="*/ 48481 w 96961"/>
                <a:gd name="connsiteY4" fmla="*/ 96961 h 9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1" h="96961">
                  <a:moveTo>
                    <a:pt x="48481" y="96961"/>
                  </a:moveTo>
                  <a:cubicBezTo>
                    <a:pt x="75215" y="96961"/>
                    <a:pt x="96961" y="75264"/>
                    <a:pt x="96961" y="48481"/>
                  </a:cubicBezTo>
                  <a:cubicBezTo>
                    <a:pt x="96961" y="21698"/>
                    <a:pt x="75264" y="0"/>
                    <a:pt x="48481" y="0"/>
                  </a:cubicBezTo>
                  <a:cubicBezTo>
                    <a:pt x="21698" y="0"/>
                    <a:pt x="0" y="21698"/>
                    <a:pt x="0" y="48481"/>
                  </a:cubicBezTo>
                  <a:cubicBezTo>
                    <a:pt x="0" y="75264"/>
                    <a:pt x="21698" y="96961"/>
                    <a:pt x="48481" y="969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9BD7077-4DC5-01A2-C02A-7C948830BE2B}"/>
                </a:ext>
              </a:extLst>
            </p:cNvPr>
            <p:cNvSpPr/>
            <p:nvPr/>
          </p:nvSpPr>
          <p:spPr>
            <a:xfrm>
              <a:off x="2608832" y="2385479"/>
              <a:ext cx="350745" cy="350746"/>
            </a:xfrm>
            <a:custGeom>
              <a:avLst/>
              <a:gdLst>
                <a:gd name="connsiteX0" fmla="*/ 175373 w 350745"/>
                <a:gd name="connsiteY0" fmla="*/ 350746 h 350746"/>
                <a:gd name="connsiteX1" fmla="*/ 350746 w 350745"/>
                <a:gd name="connsiteY1" fmla="*/ 175373 h 350746"/>
                <a:gd name="connsiteX2" fmla="*/ 175373 w 350745"/>
                <a:gd name="connsiteY2" fmla="*/ 0 h 350746"/>
                <a:gd name="connsiteX3" fmla="*/ 0 w 350745"/>
                <a:gd name="connsiteY3" fmla="*/ 175373 h 350746"/>
                <a:gd name="connsiteX4" fmla="*/ 175373 w 350745"/>
                <a:gd name="connsiteY4" fmla="*/ 350746 h 35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745" h="350746">
                  <a:moveTo>
                    <a:pt x="175373" y="350746"/>
                  </a:moveTo>
                  <a:cubicBezTo>
                    <a:pt x="272286" y="350746"/>
                    <a:pt x="350746" y="272237"/>
                    <a:pt x="350746" y="175373"/>
                  </a:cubicBezTo>
                  <a:cubicBezTo>
                    <a:pt x="350746" y="78509"/>
                    <a:pt x="272237" y="0"/>
                    <a:pt x="175373" y="0"/>
                  </a:cubicBezTo>
                  <a:cubicBezTo>
                    <a:pt x="78509" y="0"/>
                    <a:pt x="0" y="78509"/>
                    <a:pt x="0" y="175373"/>
                  </a:cubicBezTo>
                  <a:cubicBezTo>
                    <a:pt x="0" y="272237"/>
                    <a:pt x="78557" y="350746"/>
                    <a:pt x="175373" y="35074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815B8E64-BC8A-6652-0640-33C800288215}"/>
                </a:ext>
              </a:extLst>
            </p:cNvPr>
            <p:cNvSpPr/>
            <p:nvPr/>
          </p:nvSpPr>
          <p:spPr>
            <a:xfrm>
              <a:off x="3325629" y="2270114"/>
              <a:ext cx="581477" cy="581477"/>
            </a:xfrm>
            <a:custGeom>
              <a:avLst/>
              <a:gdLst>
                <a:gd name="connsiteX0" fmla="*/ 290690 w 581477"/>
                <a:gd name="connsiteY0" fmla="*/ 581477 h 581477"/>
                <a:gd name="connsiteX1" fmla="*/ 581477 w 581477"/>
                <a:gd name="connsiteY1" fmla="*/ 290739 h 581477"/>
                <a:gd name="connsiteX2" fmla="*/ 290690 w 581477"/>
                <a:gd name="connsiteY2" fmla="*/ 0 h 581477"/>
                <a:gd name="connsiteX3" fmla="*/ 0 w 581477"/>
                <a:gd name="connsiteY3" fmla="*/ 290739 h 581477"/>
                <a:gd name="connsiteX4" fmla="*/ 290690 w 581477"/>
                <a:gd name="connsiteY4" fmla="*/ 581477 h 58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477" h="581477">
                  <a:moveTo>
                    <a:pt x="290690" y="581477"/>
                  </a:moveTo>
                  <a:cubicBezTo>
                    <a:pt x="451243" y="581477"/>
                    <a:pt x="581477" y="451340"/>
                    <a:pt x="581477" y="290739"/>
                  </a:cubicBezTo>
                  <a:cubicBezTo>
                    <a:pt x="581477" y="130137"/>
                    <a:pt x="451291" y="0"/>
                    <a:pt x="290690" y="0"/>
                  </a:cubicBezTo>
                  <a:cubicBezTo>
                    <a:pt x="130089" y="0"/>
                    <a:pt x="0" y="130137"/>
                    <a:pt x="0" y="290739"/>
                  </a:cubicBezTo>
                  <a:cubicBezTo>
                    <a:pt x="0" y="451340"/>
                    <a:pt x="130137" y="581477"/>
                    <a:pt x="290690" y="5814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05AF37D-2335-9C28-921F-6CD7A4E76798}"/>
                </a:ext>
              </a:extLst>
            </p:cNvPr>
            <p:cNvSpPr/>
            <p:nvPr/>
          </p:nvSpPr>
          <p:spPr>
            <a:xfrm>
              <a:off x="4060829" y="2173201"/>
              <a:ext cx="775254" cy="775302"/>
            </a:xfrm>
            <a:custGeom>
              <a:avLst/>
              <a:gdLst>
                <a:gd name="connsiteX0" fmla="*/ 387554 w 775254"/>
                <a:gd name="connsiteY0" fmla="*/ 775303 h 775302"/>
                <a:gd name="connsiteX1" fmla="*/ 775254 w 775254"/>
                <a:gd name="connsiteY1" fmla="*/ 387651 h 775302"/>
                <a:gd name="connsiteX2" fmla="*/ 387554 w 775254"/>
                <a:gd name="connsiteY2" fmla="*/ 0 h 775302"/>
                <a:gd name="connsiteX3" fmla="*/ 0 w 775254"/>
                <a:gd name="connsiteY3" fmla="*/ 387651 h 775302"/>
                <a:gd name="connsiteX4" fmla="*/ 387554 w 775254"/>
                <a:gd name="connsiteY4" fmla="*/ 775303 h 775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254" h="775302">
                  <a:moveTo>
                    <a:pt x="387554" y="775303"/>
                  </a:moveTo>
                  <a:cubicBezTo>
                    <a:pt x="601673" y="775303"/>
                    <a:pt x="775254" y="601770"/>
                    <a:pt x="775254" y="387651"/>
                  </a:cubicBezTo>
                  <a:cubicBezTo>
                    <a:pt x="775254" y="173533"/>
                    <a:pt x="601722" y="0"/>
                    <a:pt x="387554" y="0"/>
                  </a:cubicBezTo>
                  <a:cubicBezTo>
                    <a:pt x="173387" y="0"/>
                    <a:pt x="0" y="173533"/>
                    <a:pt x="0" y="387651"/>
                  </a:cubicBezTo>
                  <a:cubicBezTo>
                    <a:pt x="0" y="601770"/>
                    <a:pt x="173533" y="775303"/>
                    <a:pt x="387554" y="7753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AEA889F-90E1-FFC2-EA32-BE965235BD1A}"/>
                </a:ext>
              </a:extLst>
            </p:cNvPr>
            <p:cNvSpPr/>
            <p:nvPr/>
          </p:nvSpPr>
          <p:spPr>
            <a:xfrm>
              <a:off x="4823637" y="2103991"/>
              <a:ext cx="913722" cy="913721"/>
            </a:xfrm>
            <a:custGeom>
              <a:avLst/>
              <a:gdLst>
                <a:gd name="connsiteX0" fmla="*/ 456813 w 913722"/>
                <a:gd name="connsiteY0" fmla="*/ 913722 h 913721"/>
                <a:gd name="connsiteX1" fmla="*/ 913722 w 913722"/>
                <a:gd name="connsiteY1" fmla="*/ 456861 h 913721"/>
                <a:gd name="connsiteX2" fmla="*/ 456813 w 913722"/>
                <a:gd name="connsiteY2" fmla="*/ 0 h 913721"/>
                <a:gd name="connsiteX3" fmla="*/ 0 w 913722"/>
                <a:gd name="connsiteY3" fmla="*/ 456861 h 913721"/>
                <a:gd name="connsiteX4" fmla="*/ 456813 w 913722"/>
                <a:gd name="connsiteY4" fmla="*/ 913722 h 91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722" h="913721">
                  <a:moveTo>
                    <a:pt x="456813" y="913722"/>
                  </a:moveTo>
                  <a:cubicBezTo>
                    <a:pt x="709096" y="913722"/>
                    <a:pt x="913722" y="709193"/>
                    <a:pt x="913722" y="456861"/>
                  </a:cubicBezTo>
                  <a:cubicBezTo>
                    <a:pt x="913722" y="204529"/>
                    <a:pt x="709145" y="0"/>
                    <a:pt x="456813" y="0"/>
                  </a:cubicBezTo>
                  <a:cubicBezTo>
                    <a:pt x="204481" y="0"/>
                    <a:pt x="0" y="204529"/>
                    <a:pt x="0" y="456861"/>
                  </a:cubicBezTo>
                  <a:cubicBezTo>
                    <a:pt x="0" y="709193"/>
                    <a:pt x="204481" y="913722"/>
                    <a:pt x="456813" y="91372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0066EC5-8090-1950-8DAC-C25726702094}"/>
                </a:ext>
              </a:extLst>
            </p:cNvPr>
            <p:cNvSpPr/>
            <p:nvPr/>
          </p:nvSpPr>
          <p:spPr>
            <a:xfrm>
              <a:off x="5641899" y="2090140"/>
              <a:ext cx="941376" cy="941376"/>
            </a:xfrm>
            <a:custGeom>
              <a:avLst/>
              <a:gdLst>
                <a:gd name="connsiteX0" fmla="*/ 470664 w 941376"/>
                <a:gd name="connsiteY0" fmla="*/ 941377 h 941376"/>
                <a:gd name="connsiteX1" fmla="*/ 941377 w 941376"/>
                <a:gd name="connsiteY1" fmla="*/ 470713 h 941376"/>
                <a:gd name="connsiteX2" fmla="*/ 470664 w 941376"/>
                <a:gd name="connsiteY2" fmla="*/ 0 h 941376"/>
                <a:gd name="connsiteX3" fmla="*/ 0 w 941376"/>
                <a:gd name="connsiteY3" fmla="*/ 470713 h 941376"/>
                <a:gd name="connsiteX4" fmla="*/ 470664 w 941376"/>
                <a:gd name="connsiteY4" fmla="*/ 941377 h 9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376" h="941376">
                  <a:moveTo>
                    <a:pt x="470664" y="941377"/>
                  </a:moveTo>
                  <a:cubicBezTo>
                    <a:pt x="730648" y="941377"/>
                    <a:pt x="941377" y="730648"/>
                    <a:pt x="941377" y="470713"/>
                  </a:cubicBezTo>
                  <a:cubicBezTo>
                    <a:pt x="941377" y="210777"/>
                    <a:pt x="730648" y="0"/>
                    <a:pt x="470664" y="0"/>
                  </a:cubicBezTo>
                  <a:cubicBezTo>
                    <a:pt x="210680" y="0"/>
                    <a:pt x="0" y="210729"/>
                    <a:pt x="0" y="470713"/>
                  </a:cubicBezTo>
                  <a:cubicBezTo>
                    <a:pt x="0" y="730697"/>
                    <a:pt x="210680" y="941377"/>
                    <a:pt x="470664" y="9413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BACFD5E9-C7A7-ADF9-5E51-E7884711045F}"/>
                </a:ext>
              </a:extLst>
            </p:cNvPr>
            <p:cNvSpPr/>
            <p:nvPr/>
          </p:nvSpPr>
          <p:spPr>
            <a:xfrm rot="16272000">
              <a:off x="6522257" y="2138531"/>
              <a:ext cx="844464" cy="844464"/>
            </a:xfrm>
            <a:custGeom>
              <a:avLst/>
              <a:gdLst>
                <a:gd name="connsiteX0" fmla="*/ 844464 w 844464"/>
                <a:gd name="connsiteY0" fmla="*/ 422232 h 844464"/>
                <a:gd name="connsiteX1" fmla="*/ 422232 w 844464"/>
                <a:gd name="connsiteY1" fmla="*/ 844464 h 844464"/>
                <a:gd name="connsiteX2" fmla="*/ 0 w 844464"/>
                <a:gd name="connsiteY2" fmla="*/ 422232 h 844464"/>
                <a:gd name="connsiteX3" fmla="*/ 422232 w 844464"/>
                <a:gd name="connsiteY3" fmla="*/ 0 h 844464"/>
                <a:gd name="connsiteX4" fmla="*/ 844464 w 844464"/>
                <a:gd name="connsiteY4" fmla="*/ 422232 h 84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464" h="844464">
                  <a:moveTo>
                    <a:pt x="844464" y="422232"/>
                  </a:moveTo>
                  <a:cubicBezTo>
                    <a:pt x="844464" y="655424"/>
                    <a:pt x="655424" y="844464"/>
                    <a:pt x="422232" y="844464"/>
                  </a:cubicBezTo>
                  <a:cubicBezTo>
                    <a:pt x="189040" y="844464"/>
                    <a:pt x="0" y="655424"/>
                    <a:pt x="0" y="422232"/>
                  </a:cubicBezTo>
                  <a:cubicBezTo>
                    <a:pt x="0" y="189040"/>
                    <a:pt x="189040" y="0"/>
                    <a:pt x="422232" y="0"/>
                  </a:cubicBezTo>
                  <a:cubicBezTo>
                    <a:pt x="655424" y="0"/>
                    <a:pt x="844464" y="189040"/>
                    <a:pt x="844464" y="42223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BC57438D-59F2-FC5C-C8B6-917FCFBCB9D6}"/>
                </a:ext>
              </a:extLst>
            </p:cNvPr>
            <p:cNvSpPr/>
            <p:nvPr/>
          </p:nvSpPr>
          <p:spPr>
            <a:xfrm>
              <a:off x="7444449" y="2228607"/>
              <a:ext cx="664538" cy="664489"/>
            </a:xfrm>
            <a:custGeom>
              <a:avLst/>
              <a:gdLst>
                <a:gd name="connsiteX0" fmla="*/ 332245 w 664538"/>
                <a:gd name="connsiteY0" fmla="*/ 664490 h 664489"/>
                <a:gd name="connsiteX1" fmla="*/ 664538 w 664538"/>
                <a:gd name="connsiteY1" fmla="*/ 332245 h 664489"/>
                <a:gd name="connsiteX2" fmla="*/ 332245 w 664538"/>
                <a:gd name="connsiteY2" fmla="*/ 0 h 664489"/>
                <a:gd name="connsiteX3" fmla="*/ 0 w 664538"/>
                <a:gd name="connsiteY3" fmla="*/ 332245 h 664489"/>
                <a:gd name="connsiteX4" fmla="*/ 332245 w 664538"/>
                <a:gd name="connsiteY4" fmla="*/ 664490 h 66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538" h="664489">
                  <a:moveTo>
                    <a:pt x="332245" y="664490"/>
                  </a:moveTo>
                  <a:cubicBezTo>
                    <a:pt x="515754" y="664490"/>
                    <a:pt x="664538" y="515755"/>
                    <a:pt x="664538" y="332245"/>
                  </a:cubicBezTo>
                  <a:cubicBezTo>
                    <a:pt x="664538" y="148735"/>
                    <a:pt x="515754" y="0"/>
                    <a:pt x="332245" y="0"/>
                  </a:cubicBezTo>
                  <a:cubicBezTo>
                    <a:pt x="148735" y="0"/>
                    <a:pt x="0" y="148735"/>
                    <a:pt x="0" y="332245"/>
                  </a:cubicBezTo>
                  <a:cubicBezTo>
                    <a:pt x="0" y="515755"/>
                    <a:pt x="148735" y="664490"/>
                    <a:pt x="332245" y="66449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215ABB9A-D511-E8FC-0A9E-26D99D379A26}"/>
                </a:ext>
              </a:extLst>
            </p:cNvPr>
            <p:cNvSpPr/>
            <p:nvPr/>
          </p:nvSpPr>
          <p:spPr>
            <a:xfrm>
              <a:off x="8385002" y="2337047"/>
              <a:ext cx="447659" cy="447610"/>
            </a:xfrm>
            <a:custGeom>
              <a:avLst/>
              <a:gdLst>
                <a:gd name="connsiteX0" fmla="*/ 223805 w 447659"/>
                <a:gd name="connsiteY0" fmla="*/ 447611 h 447610"/>
                <a:gd name="connsiteX1" fmla="*/ 447659 w 447659"/>
                <a:gd name="connsiteY1" fmla="*/ 223805 h 447610"/>
                <a:gd name="connsiteX2" fmla="*/ 223805 w 447659"/>
                <a:gd name="connsiteY2" fmla="*/ 0 h 447610"/>
                <a:gd name="connsiteX3" fmla="*/ 0 w 447659"/>
                <a:gd name="connsiteY3" fmla="*/ 223805 h 447610"/>
                <a:gd name="connsiteX4" fmla="*/ 223805 w 447659"/>
                <a:gd name="connsiteY4" fmla="*/ 447611 h 447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59" h="447610">
                  <a:moveTo>
                    <a:pt x="223805" y="447611"/>
                  </a:moveTo>
                  <a:cubicBezTo>
                    <a:pt x="347404" y="447611"/>
                    <a:pt x="447659" y="347404"/>
                    <a:pt x="447659" y="223805"/>
                  </a:cubicBezTo>
                  <a:cubicBezTo>
                    <a:pt x="447659" y="100206"/>
                    <a:pt x="347404" y="0"/>
                    <a:pt x="223805" y="0"/>
                  </a:cubicBezTo>
                  <a:cubicBezTo>
                    <a:pt x="100207" y="0"/>
                    <a:pt x="0" y="100206"/>
                    <a:pt x="0" y="223805"/>
                  </a:cubicBezTo>
                  <a:cubicBezTo>
                    <a:pt x="0" y="347404"/>
                    <a:pt x="100158" y="447611"/>
                    <a:pt x="223805" y="4476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6B12A971-D68A-3F86-C1E0-408039601F62}"/>
                </a:ext>
              </a:extLst>
            </p:cNvPr>
            <p:cNvSpPr/>
            <p:nvPr/>
          </p:nvSpPr>
          <p:spPr>
            <a:xfrm>
              <a:off x="9339358" y="2459338"/>
              <a:ext cx="203075" cy="203027"/>
            </a:xfrm>
            <a:custGeom>
              <a:avLst/>
              <a:gdLst>
                <a:gd name="connsiteX0" fmla="*/ 101514 w 203075"/>
                <a:gd name="connsiteY0" fmla="*/ 203028 h 203027"/>
                <a:gd name="connsiteX1" fmla="*/ 203076 w 203075"/>
                <a:gd name="connsiteY1" fmla="*/ 101514 h 203027"/>
                <a:gd name="connsiteX2" fmla="*/ 101514 w 203075"/>
                <a:gd name="connsiteY2" fmla="*/ 0 h 203027"/>
                <a:gd name="connsiteX3" fmla="*/ 0 w 203075"/>
                <a:gd name="connsiteY3" fmla="*/ 101514 h 203027"/>
                <a:gd name="connsiteX4" fmla="*/ 101514 w 203075"/>
                <a:gd name="connsiteY4" fmla="*/ 203028 h 203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5" h="203027">
                  <a:moveTo>
                    <a:pt x="101514" y="203028"/>
                  </a:moveTo>
                  <a:cubicBezTo>
                    <a:pt x="157598" y="203028"/>
                    <a:pt x="203076" y="157598"/>
                    <a:pt x="203076" y="101514"/>
                  </a:cubicBezTo>
                  <a:cubicBezTo>
                    <a:pt x="203076" y="45429"/>
                    <a:pt x="157598" y="0"/>
                    <a:pt x="101514" y="0"/>
                  </a:cubicBezTo>
                  <a:cubicBezTo>
                    <a:pt x="45429" y="0"/>
                    <a:pt x="0" y="45478"/>
                    <a:pt x="0" y="101514"/>
                  </a:cubicBezTo>
                  <a:cubicBezTo>
                    <a:pt x="0" y="157550"/>
                    <a:pt x="45478" y="203028"/>
                    <a:pt x="101514" y="20302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2782882-0843-1F13-B949-E890E24E6031}"/>
                </a:ext>
              </a:extLst>
            </p:cNvPr>
            <p:cNvSpPr/>
            <p:nvPr/>
          </p:nvSpPr>
          <p:spPr>
            <a:xfrm>
              <a:off x="1894506" y="3335235"/>
              <a:ext cx="115365" cy="115365"/>
            </a:xfrm>
            <a:custGeom>
              <a:avLst/>
              <a:gdLst>
                <a:gd name="connsiteX0" fmla="*/ 57683 w 115365"/>
                <a:gd name="connsiteY0" fmla="*/ 115366 h 115365"/>
                <a:gd name="connsiteX1" fmla="*/ 115366 w 115365"/>
                <a:gd name="connsiteY1" fmla="*/ 57683 h 115365"/>
                <a:gd name="connsiteX2" fmla="*/ 57683 w 115365"/>
                <a:gd name="connsiteY2" fmla="*/ 0 h 115365"/>
                <a:gd name="connsiteX3" fmla="*/ 0 w 115365"/>
                <a:gd name="connsiteY3" fmla="*/ 57683 h 115365"/>
                <a:gd name="connsiteX4" fmla="*/ 57683 w 115365"/>
                <a:gd name="connsiteY4" fmla="*/ 115366 h 1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65" h="115365">
                  <a:moveTo>
                    <a:pt x="57683" y="115366"/>
                  </a:moveTo>
                  <a:cubicBezTo>
                    <a:pt x="89551" y="115366"/>
                    <a:pt x="115366" y="89551"/>
                    <a:pt x="115366" y="57683"/>
                  </a:cubicBezTo>
                  <a:cubicBezTo>
                    <a:pt x="115366" y="25814"/>
                    <a:pt x="89551" y="0"/>
                    <a:pt x="57683" y="0"/>
                  </a:cubicBezTo>
                  <a:cubicBezTo>
                    <a:pt x="25814" y="0"/>
                    <a:pt x="0" y="25814"/>
                    <a:pt x="0" y="57683"/>
                  </a:cubicBezTo>
                  <a:cubicBezTo>
                    <a:pt x="0" y="89551"/>
                    <a:pt x="25814" y="115366"/>
                    <a:pt x="57683" y="11536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1A5BE019-6C37-0852-2174-7B71635B96AF}"/>
                </a:ext>
              </a:extLst>
            </p:cNvPr>
            <p:cNvSpPr/>
            <p:nvPr/>
          </p:nvSpPr>
          <p:spPr>
            <a:xfrm>
              <a:off x="2597305" y="3206018"/>
              <a:ext cx="373799" cy="373799"/>
            </a:xfrm>
            <a:custGeom>
              <a:avLst/>
              <a:gdLst>
                <a:gd name="connsiteX0" fmla="*/ 186900 w 373799"/>
                <a:gd name="connsiteY0" fmla="*/ 373800 h 373799"/>
                <a:gd name="connsiteX1" fmla="*/ 373800 w 373799"/>
                <a:gd name="connsiteY1" fmla="*/ 186900 h 373799"/>
                <a:gd name="connsiteX2" fmla="*/ 186900 w 373799"/>
                <a:gd name="connsiteY2" fmla="*/ 0 h 373799"/>
                <a:gd name="connsiteX3" fmla="*/ 0 w 373799"/>
                <a:gd name="connsiteY3" fmla="*/ 186900 h 373799"/>
                <a:gd name="connsiteX4" fmla="*/ 186900 w 373799"/>
                <a:gd name="connsiteY4" fmla="*/ 373800 h 37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799" h="373799">
                  <a:moveTo>
                    <a:pt x="186900" y="373800"/>
                  </a:moveTo>
                  <a:cubicBezTo>
                    <a:pt x="290109" y="373800"/>
                    <a:pt x="373800" y="290109"/>
                    <a:pt x="373800" y="186900"/>
                  </a:cubicBezTo>
                  <a:cubicBezTo>
                    <a:pt x="373800" y="83691"/>
                    <a:pt x="290109" y="0"/>
                    <a:pt x="186900" y="0"/>
                  </a:cubicBezTo>
                  <a:cubicBezTo>
                    <a:pt x="83691" y="0"/>
                    <a:pt x="0" y="83691"/>
                    <a:pt x="0" y="186900"/>
                  </a:cubicBezTo>
                  <a:cubicBezTo>
                    <a:pt x="0" y="290109"/>
                    <a:pt x="83691" y="373800"/>
                    <a:pt x="186900" y="37380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138DC82F-1945-D455-00A0-F0AB3662EE60}"/>
                </a:ext>
              </a:extLst>
            </p:cNvPr>
            <p:cNvSpPr/>
            <p:nvPr/>
          </p:nvSpPr>
          <p:spPr>
            <a:xfrm>
              <a:off x="3302526" y="3079077"/>
              <a:ext cx="627584" cy="627633"/>
            </a:xfrm>
            <a:custGeom>
              <a:avLst/>
              <a:gdLst>
                <a:gd name="connsiteX0" fmla="*/ 313792 w 627584"/>
                <a:gd name="connsiteY0" fmla="*/ 627633 h 627633"/>
                <a:gd name="connsiteX1" fmla="*/ 627584 w 627584"/>
                <a:gd name="connsiteY1" fmla="*/ 313841 h 627633"/>
                <a:gd name="connsiteX2" fmla="*/ 313792 w 627584"/>
                <a:gd name="connsiteY2" fmla="*/ 0 h 627633"/>
                <a:gd name="connsiteX3" fmla="*/ 0 w 627584"/>
                <a:gd name="connsiteY3" fmla="*/ 313841 h 627633"/>
                <a:gd name="connsiteX4" fmla="*/ 313792 w 627584"/>
                <a:gd name="connsiteY4" fmla="*/ 627633 h 62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584" h="627633">
                  <a:moveTo>
                    <a:pt x="313792" y="627633"/>
                  </a:moveTo>
                  <a:cubicBezTo>
                    <a:pt x="487083" y="627633"/>
                    <a:pt x="627584" y="487180"/>
                    <a:pt x="627584" y="313841"/>
                  </a:cubicBezTo>
                  <a:cubicBezTo>
                    <a:pt x="627584" y="140502"/>
                    <a:pt x="487083" y="0"/>
                    <a:pt x="313792" y="0"/>
                  </a:cubicBezTo>
                  <a:cubicBezTo>
                    <a:pt x="140502" y="0"/>
                    <a:pt x="0" y="140502"/>
                    <a:pt x="0" y="313841"/>
                  </a:cubicBezTo>
                  <a:cubicBezTo>
                    <a:pt x="0" y="487180"/>
                    <a:pt x="140502" y="627633"/>
                    <a:pt x="313792" y="6276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505E65C7-7FEE-B2A8-3425-C4BB17B951CC}"/>
                </a:ext>
              </a:extLst>
            </p:cNvPr>
            <p:cNvSpPr/>
            <p:nvPr/>
          </p:nvSpPr>
          <p:spPr>
            <a:xfrm>
              <a:off x="4021551" y="2966084"/>
              <a:ext cx="853762" cy="853714"/>
            </a:xfrm>
            <a:custGeom>
              <a:avLst/>
              <a:gdLst>
                <a:gd name="connsiteX0" fmla="*/ 426833 w 853762"/>
                <a:gd name="connsiteY0" fmla="*/ 853715 h 853714"/>
                <a:gd name="connsiteX1" fmla="*/ 853763 w 853762"/>
                <a:gd name="connsiteY1" fmla="*/ 426882 h 853714"/>
                <a:gd name="connsiteX2" fmla="*/ 426833 w 853762"/>
                <a:gd name="connsiteY2" fmla="*/ 0 h 853714"/>
                <a:gd name="connsiteX3" fmla="*/ 0 w 853762"/>
                <a:gd name="connsiteY3" fmla="*/ 426882 h 853714"/>
                <a:gd name="connsiteX4" fmla="*/ 426833 w 853762"/>
                <a:gd name="connsiteY4" fmla="*/ 853715 h 85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762" h="853714">
                  <a:moveTo>
                    <a:pt x="426833" y="853715"/>
                  </a:moveTo>
                  <a:cubicBezTo>
                    <a:pt x="662601" y="853715"/>
                    <a:pt x="853763" y="662601"/>
                    <a:pt x="853763" y="426882"/>
                  </a:cubicBezTo>
                  <a:cubicBezTo>
                    <a:pt x="853763" y="191162"/>
                    <a:pt x="662649" y="0"/>
                    <a:pt x="426833" y="0"/>
                  </a:cubicBezTo>
                  <a:cubicBezTo>
                    <a:pt x="191017" y="0"/>
                    <a:pt x="0" y="191114"/>
                    <a:pt x="0" y="426882"/>
                  </a:cubicBezTo>
                  <a:cubicBezTo>
                    <a:pt x="0" y="662649"/>
                    <a:pt x="191114" y="853715"/>
                    <a:pt x="426833" y="85371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CB62A919-3AA3-7FFD-065E-301E3A240B4B}"/>
                </a:ext>
              </a:extLst>
            </p:cNvPr>
            <p:cNvSpPr/>
            <p:nvPr/>
          </p:nvSpPr>
          <p:spPr>
            <a:xfrm>
              <a:off x="4756703" y="2869123"/>
              <a:ext cx="1047540" cy="1047540"/>
            </a:xfrm>
            <a:custGeom>
              <a:avLst/>
              <a:gdLst>
                <a:gd name="connsiteX0" fmla="*/ 523746 w 1047540"/>
                <a:gd name="connsiteY0" fmla="*/ 1047540 h 1047540"/>
                <a:gd name="connsiteX1" fmla="*/ 1047540 w 1047540"/>
                <a:gd name="connsiteY1" fmla="*/ 523794 h 1047540"/>
                <a:gd name="connsiteX2" fmla="*/ 523746 w 1047540"/>
                <a:gd name="connsiteY2" fmla="*/ 0 h 1047540"/>
                <a:gd name="connsiteX3" fmla="*/ 0 w 1047540"/>
                <a:gd name="connsiteY3" fmla="*/ 523794 h 1047540"/>
                <a:gd name="connsiteX4" fmla="*/ 523746 w 1047540"/>
                <a:gd name="connsiteY4" fmla="*/ 1047540 h 104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540" h="1047540">
                  <a:moveTo>
                    <a:pt x="523746" y="1047540"/>
                  </a:moveTo>
                  <a:cubicBezTo>
                    <a:pt x="812983" y="1047540"/>
                    <a:pt x="1047540" y="813080"/>
                    <a:pt x="1047540" y="523794"/>
                  </a:cubicBezTo>
                  <a:cubicBezTo>
                    <a:pt x="1047540" y="234509"/>
                    <a:pt x="812983" y="0"/>
                    <a:pt x="523746" y="0"/>
                  </a:cubicBezTo>
                  <a:cubicBezTo>
                    <a:pt x="234509" y="0"/>
                    <a:pt x="0" y="234460"/>
                    <a:pt x="0" y="523794"/>
                  </a:cubicBezTo>
                  <a:cubicBezTo>
                    <a:pt x="0" y="813128"/>
                    <a:pt x="234509" y="1047540"/>
                    <a:pt x="523746" y="104754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D945354D-DCA7-6E37-F4F3-27AF26433C2A}"/>
                </a:ext>
              </a:extLst>
            </p:cNvPr>
            <p:cNvSpPr/>
            <p:nvPr/>
          </p:nvSpPr>
          <p:spPr>
            <a:xfrm>
              <a:off x="5542710" y="2823016"/>
              <a:ext cx="1139803" cy="1139803"/>
            </a:xfrm>
            <a:custGeom>
              <a:avLst/>
              <a:gdLst>
                <a:gd name="connsiteX0" fmla="*/ 569853 w 1139803"/>
                <a:gd name="connsiteY0" fmla="*/ 1139803 h 1139803"/>
                <a:gd name="connsiteX1" fmla="*/ 1139803 w 1139803"/>
                <a:gd name="connsiteY1" fmla="*/ 569902 h 1139803"/>
                <a:gd name="connsiteX2" fmla="*/ 569853 w 1139803"/>
                <a:gd name="connsiteY2" fmla="*/ 0 h 1139803"/>
                <a:gd name="connsiteX3" fmla="*/ 0 w 1139803"/>
                <a:gd name="connsiteY3" fmla="*/ 569902 h 1139803"/>
                <a:gd name="connsiteX4" fmla="*/ 569853 w 1139803"/>
                <a:gd name="connsiteY4" fmla="*/ 1139803 h 113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803" h="1139803">
                  <a:moveTo>
                    <a:pt x="569853" y="1139803"/>
                  </a:moveTo>
                  <a:cubicBezTo>
                    <a:pt x="884614" y="1139803"/>
                    <a:pt x="1139803" y="884663"/>
                    <a:pt x="1139803" y="569902"/>
                  </a:cubicBezTo>
                  <a:cubicBezTo>
                    <a:pt x="1139803" y="255141"/>
                    <a:pt x="884614" y="0"/>
                    <a:pt x="569853" y="0"/>
                  </a:cubicBezTo>
                  <a:cubicBezTo>
                    <a:pt x="255092" y="0"/>
                    <a:pt x="0" y="255141"/>
                    <a:pt x="0" y="569902"/>
                  </a:cubicBezTo>
                  <a:cubicBezTo>
                    <a:pt x="0" y="884663"/>
                    <a:pt x="255141" y="1139803"/>
                    <a:pt x="569853" y="11398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13D1621-2ABB-0CC4-3A5D-4A33E0084FB6}"/>
                </a:ext>
              </a:extLst>
            </p:cNvPr>
            <p:cNvSpPr/>
            <p:nvPr/>
          </p:nvSpPr>
          <p:spPr>
            <a:xfrm>
              <a:off x="6448537" y="2896826"/>
              <a:ext cx="992182" cy="992182"/>
            </a:xfrm>
            <a:custGeom>
              <a:avLst/>
              <a:gdLst>
                <a:gd name="connsiteX0" fmla="*/ 496091 w 992182"/>
                <a:gd name="connsiteY0" fmla="*/ 992182 h 992182"/>
                <a:gd name="connsiteX1" fmla="*/ 992182 w 992182"/>
                <a:gd name="connsiteY1" fmla="*/ 496091 h 992182"/>
                <a:gd name="connsiteX2" fmla="*/ 496091 w 992182"/>
                <a:gd name="connsiteY2" fmla="*/ 0 h 992182"/>
                <a:gd name="connsiteX3" fmla="*/ 0 w 992182"/>
                <a:gd name="connsiteY3" fmla="*/ 496091 h 992182"/>
                <a:gd name="connsiteX4" fmla="*/ 496091 w 992182"/>
                <a:gd name="connsiteY4" fmla="*/ 992182 h 99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182" h="992182">
                  <a:moveTo>
                    <a:pt x="496091" y="992182"/>
                  </a:moveTo>
                  <a:cubicBezTo>
                    <a:pt x="770072" y="992182"/>
                    <a:pt x="992182" y="770072"/>
                    <a:pt x="992182" y="496091"/>
                  </a:cubicBezTo>
                  <a:cubicBezTo>
                    <a:pt x="992182" y="222110"/>
                    <a:pt x="770072" y="0"/>
                    <a:pt x="496091" y="0"/>
                  </a:cubicBezTo>
                  <a:cubicBezTo>
                    <a:pt x="222110" y="0"/>
                    <a:pt x="0" y="222110"/>
                    <a:pt x="0" y="496091"/>
                  </a:cubicBezTo>
                  <a:cubicBezTo>
                    <a:pt x="0" y="770072"/>
                    <a:pt x="222110" y="992182"/>
                    <a:pt x="496091" y="99218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09234C71-72ED-85EC-C00E-3AAEF63110F7}"/>
                </a:ext>
              </a:extLst>
            </p:cNvPr>
            <p:cNvSpPr/>
            <p:nvPr/>
          </p:nvSpPr>
          <p:spPr>
            <a:xfrm>
              <a:off x="7384489" y="3000665"/>
              <a:ext cx="784456" cy="784504"/>
            </a:xfrm>
            <a:custGeom>
              <a:avLst/>
              <a:gdLst>
                <a:gd name="connsiteX0" fmla="*/ 392204 w 784456"/>
                <a:gd name="connsiteY0" fmla="*/ 784505 h 784504"/>
                <a:gd name="connsiteX1" fmla="*/ 784456 w 784456"/>
                <a:gd name="connsiteY1" fmla="*/ 392252 h 784504"/>
                <a:gd name="connsiteX2" fmla="*/ 392204 w 784456"/>
                <a:gd name="connsiteY2" fmla="*/ 0 h 784504"/>
                <a:gd name="connsiteX3" fmla="*/ 0 w 784456"/>
                <a:gd name="connsiteY3" fmla="*/ 392252 h 784504"/>
                <a:gd name="connsiteX4" fmla="*/ 392204 w 784456"/>
                <a:gd name="connsiteY4" fmla="*/ 784505 h 7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4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2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615"/>
                    <a:pt x="0" y="392252"/>
                  </a:cubicBezTo>
                  <a:cubicBezTo>
                    <a:pt x="0" y="608890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37B1E0F6-2A20-8C0F-4247-2035701B9BDA}"/>
                </a:ext>
              </a:extLst>
            </p:cNvPr>
            <p:cNvSpPr/>
            <p:nvPr/>
          </p:nvSpPr>
          <p:spPr>
            <a:xfrm>
              <a:off x="8331969" y="3116079"/>
              <a:ext cx="553725" cy="553725"/>
            </a:xfrm>
            <a:custGeom>
              <a:avLst/>
              <a:gdLst>
                <a:gd name="connsiteX0" fmla="*/ 276838 w 553725"/>
                <a:gd name="connsiteY0" fmla="*/ 553725 h 553725"/>
                <a:gd name="connsiteX1" fmla="*/ 553725 w 553725"/>
                <a:gd name="connsiteY1" fmla="*/ 276887 h 553725"/>
                <a:gd name="connsiteX2" fmla="*/ 276838 w 553725"/>
                <a:gd name="connsiteY2" fmla="*/ 0 h 553725"/>
                <a:gd name="connsiteX3" fmla="*/ 0 w 553725"/>
                <a:gd name="connsiteY3" fmla="*/ 276887 h 553725"/>
                <a:gd name="connsiteX4" fmla="*/ 276838 w 553725"/>
                <a:gd name="connsiteY4" fmla="*/ 553725 h 55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725" h="553725">
                  <a:moveTo>
                    <a:pt x="276838" y="553725"/>
                  </a:moveTo>
                  <a:cubicBezTo>
                    <a:pt x="429739" y="553725"/>
                    <a:pt x="553725" y="429787"/>
                    <a:pt x="553725" y="276887"/>
                  </a:cubicBezTo>
                  <a:cubicBezTo>
                    <a:pt x="553725" y="123986"/>
                    <a:pt x="429739" y="0"/>
                    <a:pt x="276838" y="0"/>
                  </a:cubicBezTo>
                  <a:cubicBezTo>
                    <a:pt x="123938" y="0"/>
                    <a:pt x="0" y="123938"/>
                    <a:pt x="0" y="276887"/>
                  </a:cubicBezTo>
                  <a:cubicBezTo>
                    <a:pt x="0" y="429836"/>
                    <a:pt x="123938" y="553725"/>
                    <a:pt x="276838" y="55372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CFC243AC-D596-8759-B1B9-30E8A7123594}"/>
                </a:ext>
              </a:extLst>
            </p:cNvPr>
            <p:cNvSpPr/>
            <p:nvPr/>
          </p:nvSpPr>
          <p:spPr>
            <a:xfrm>
              <a:off x="9290926" y="3242923"/>
              <a:ext cx="299940" cy="299989"/>
            </a:xfrm>
            <a:custGeom>
              <a:avLst/>
              <a:gdLst>
                <a:gd name="connsiteX0" fmla="*/ 149946 w 299940"/>
                <a:gd name="connsiteY0" fmla="*/ 299989 h 299989"/>
                <a:gd name="connsiteX1" fmla="*/ 299940 w 299940"/>
                <a:gd name="connsiteY1" fmla="*/ 149994 h 299989"/>
                <a:gd name="connsiteX2" fmla="*/ 149946 w 299940"/>
                <a:gd name="connsiteY2" fmla="*/ 0 h 299989"/>
                <a:gd name="connsiteX3" fmla="*/ 0 w 299940"/>
                <a:gd name="connsiteY3" fmla="*/ 149994 h 299989"/>
                <a:gd name="connsiteX4" fmla="*/ 149946 w 299940"/>
                <a:gd name="connsiteY4" fmla="*/ 299989 h 29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940" h="299989">
                  <a:moveTo>
                    <a:pt x="149946" y="299989"/>
                  </a:moveTo>
                  <a:cubicBezTo>
                    <a:pt x="232813" y="299989"/>
                    <a:pt x="299940" y="232862"/>
                    <a:pt x="299940" y="149994"/>
                  </a:cubicBezTo>
                  <a:cubicBezTo>
                    <a:pt x="299940" y="67127"/>
                    <a:pt x="232765" y="0"/>
                    <a:pt x="149946" y="0"/>
                  </a:cubicBezTo>
                  <a:cubicBezTo>
                    <a:pt x="67127" y="0"/>
                    <a:pt x="0" y="67175"/>
                    <a:pt x="0" y="149994"/>
                  </a:cubicBezTo>
                  <a:cubicBezTo>
                    <a:pt x="0" y="232814"/>
                    <a:pt x="67175" y="299989"/>
                    <a:pt x="149946" y="29998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094385F6-5D09-B24A-00AF-25E2AA2927CF}"/>
                </a:ext>
              </a:extLst>
            </p:cNvPr>
            <p:cNvSpPr/>
            <p:nvPr/>
          </p:nvSpPr>
          <p:spPr>
            <a:xfrm>
              <a:off x="10259086" y="3379114"/>
              <a:ext cx="27752" cy="27654"/>
            </a:xfrm>
            <a:custGeom>
              <a:avLst/>
              <a:gdLst>
                <a:gd name="connsiteX0" fmla="*/ 13852 w 27752"/>
                <a:gd name="connsiteY0" fmla="*/ 27655 h 27654"/>
                <a:gd name="connsiteX1" fmla="*/ 27752 w 27752"/>
                <a:gd name="connsiteY1" fmla="*/ 13852 h 27654"/>
                <a:gd name="connsiteX2" fmla="*/ 13852 w 27752"/>
                <a:gd name="connsiteY2" fmla="*/ 0 h 27654"/>
                <a:gd name="connsiteX3" fmla="*/ 0 w 27752"/>
                <a:gd name="connsiteY3" fmla="*/ 13852 h 27654"/>
                <a:gd name="connsiteX4" fmla="*/ 13852 w 27752"/>
                <a:gd name="connsiteY4" fmla="*/ 27655 h 2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2" h="27654">
                  <a:moveTo>
                    <a:pt x="13852" y="27655"/>
                  </a:moveTo>
                  <a:cubicBezTo>
                    <a:pt x="21504" y="27655"/>
                    <a:pt x="27752" y="21455"/>
                    <a:pt x="27752" y="13852"/>
                  </a:cubicBezTo>
                  <a:cubicBezTo>
                    <a:pt x="27752" y="6248"/>
                    <a:pt x="21553" y="0"/>
                    <a:pt x="13852" y="0"/>
                  </a:cubicBezTo>
                  <a:cubicBezTo>
                    <a:pt x="6151" y="0"/>
                    <a:pt x="0" y="6151"/>
                    <a:pt x="0" y="13852"/>
                  </a:cubicBezTo>
                  <a:cubicBezTo>
                    <a:pt x="0" y="21552"/>
                    <a:pt x="6199" y="27655"/>
                    <a:pt x="13852" y="276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CB4DD90B-D373-7BC9-3E33-92631A180972}"/>
                </a:ext>
              </a:extLst>
            </p:cNvPr>
            <p:cNvSpPr/>
            <p:nvPr/>
          </p:nvSpPr>
          <p:spPr>
            <a:xfrm>
              <a:off x="1924485" y="4197328"/>
              <a:ext cx="55358" cy="55357"/>
            </a:xfrm>
            <a:custGeom>
              <a:avLst/>
              <a:gdLst>
                <a:gd name="connsiteX0" fmla="*/ 27703 w 55358"/>
                <a:gd name="connsiteY0" fmla="*/ 55358 h 55357"/>
                <a:gd name="connsiteX1" fmla="*/ 55358 w 55358"/>
                <a:gd name="connsiteY1" fmla="*/ 27703 h 55357"/>
                <a:gd name="connsiteX2" fmla="*/ 27703 w 55358"/>
                <a:gd name="connsiteY2" fmla="*/ 0 h 55357"/>
                <a:gd name="connsiteX3" fmla="*/ 0 w 55358"/>
                <a:gd name="connsiteY3" fmla="*/ 27703 h 55357"/>
                <a:gd name="connsiteX4" fmla="*/ 27703 w 55358"/>
                <a:gd name="connsiteY4" fmla="*/ 55358 h 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58" h="55357">
                  <a:moveTo>
                    <a:pt x="27703" y="55358"/>
                  </a:moveTo>
                  <a:cubicBezTo>
                    <a:pt x="43008" y="55358"/>
                    <a:pt x="55358" y="42959"/>
                    <a:pt x="55358" y="27703"/>
                  </a:cubicBezTo>
                  <a:cubicBezTo>
                    <a:pt x="55358" y="12447"/>
                    <a:pt x="43008" y="0"/>
                    <a:pt x="27703" y="0"/>
                  </a:cubicBezTo>
                  <a:cubicBezTo>
                    <a:pt x="12399" y="0"/>
                    <a:pt x="0" y="12399"/>
                    <a:pt x="0" y="27703"/>
                  </a:cubicBezTo>
                  <a:cubicBezTo>
                    <a:pt x="0" y="43008"/>
                    <a:pt x="12447" y="55358"/>
                    <a:pt x="27703" y="5535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185BA806-DC7F-971B-D0D5-D0B2830AACD8}"/>
                </a:ext>
              </a:extLst>
            </p:cNvPr>
            <p:cNvSpPr/>
            <p:nvPr/>
          </p:nvSpPr>
          <p:spPr>
            <a:xfrm>
              <a:off x="2622684" y="4063461"/>
              <a:ext cx="323091" cy="323042"/>
            </a:xfrm>
            <a:custGeom>
              <a:avLst/>
              <a:gdLst>
                <a:gd name="connsiteX0" fmla="*/ 161521 w 323091"/>
                <a:gd name="connsiteY0" fmla="*/ 323043 h 323042"/>
                <a:gd name="connsiteX1" fmla="*/ 323091 w 323091"/>
                <a:gd name="connsiteY1" fmla="*/ 161521 h 323042"/>
                <a:gd name="connsiteX2" fmla="*/ 161521 w 323091"/>
                <a:gd name="connsiteY2" fmla="*/ 0 h 323042"/>
                <a:gd name="connsiteX3" fmla="*/ 0 w 323091"/>
                <a:gd name="connsiteY3" fmla="*/ 161521 h 323042"/>
                <a:gd name="connsiteX4" fmla="*/ 161521 w 323091"/>
                <a:gd name="connsiteY4" fmla="*/ 323043 h 32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91" h="323042">
                  <a:moveTo>
                    <a:pt x="161521" y="323043"/>
                  </a:moveTo>
                  <a:cubicBezTo>
                    <a:pt x="250782" y="323043"/>
                    <a:pt x="323091" y="250734"/>
                    <a:pt x="323091" y="161521"/>
                  </a:cubicBezTo>
                  <a:cubicBezTo>
                    <a:pt x="323091" y="72309"/>
                    <a:pt x="250782" y="0"/>
                    <a:pt x="161521" y="0"/>
                  </a:cubicBezTo>
                  <a:cubicBezTo>
                    <a:pt x="72261" y="0"/>
                    <a:pt x="0" y="72309"/>
                    <a:pt x="0" y="161521"/>
                  </a:cubicBezTo>
                  <a:cubicBezTo>
                    <a:pt x="0" y="250734"/>
                    <a:pt x="72358" y="323043"/>
                    <a:pt x="161521" y="32304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EFD4D961-8501-E608-A440-B9C761692AD2}"/>
                </a:ext>
              </a:extLst>
            </p:cNvPr>
            <p:cNvSpPr/>
            <p:nvPr/>
          </p:nvSpPr>
          <p:spPr>
            <a:xfrm>
              <a:off x="3332506" y="3941170"/>
              <a:ext cx="567625" cy="567625"/>
            </a:xfrm>
            <a:custGeom>
              <a:avLst/>
              <a:gdLst>
                <a:gd name="connsiteX0" fmla="*/ 283813 w 567625"/>
                <a:gd name="connsiteY0" fmla="*/ 567626 h 567625"/>
                <a:gd name="connsiteX1" fmla="*/ 567625 w 567625"/>
                <a:gd name="connsiteY1" fmla="*/ 283813 h 567625"/>
                <a:gd name="connsiteX2" fmla="*/ 283813 w 567625"/>
                <a:gd name="connsiteY2" fmla="*/ 0 h 567625"/>
                <a:gd name="connsiteX3" fmla="*/ 0 w 567625"/>
                <a:gd name="connsiteY3" fmla="*/ 283813 h 567625"/>
                <a:gd name="connsiteX4" fmla="*/ 283813 w 567625"/>
                <a:gd name="connsiteY4" fmla="*/ 567626 h 56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625" h="567625">
                  <a:moveTo>
                    <a:pt x="283813" y="567626"/>
                  </a:moveTo>
                  <a:cubicBezTo>
                    <a:pt x="440539" y="567626"/>
                    <a:pt x="567625" y="440588"/>
                    <a:pt x="567625" y="283813"/>
                  </a:cubicBezTo>
                  <a:cubicBezTo>
                    <a:pt x="567625" y="127038"/>
                    <a:pt x="440539" y="0"/>
                    <a:pt x="283813" y="0"/>
                  </a:cubicBezTo>
                  <a:cubicBezTo>
                    <a:pt x="127086" y="0"/>
                    <a:pt x="0" y="127038"/>
                    <a:pt x="0" y="283813"/>
                  </a:cubicBezTo>
                  <a:cubicBezTo>
                    <a:pt x="0" y="440588"/>
                    <a:pt x="127086" y="567626"/>
                    <a:pt x="283813" y="56762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5EA9DD74-A40C-184B-C1C6-767431F5B9AB}"/>
                </a:ext>
              </a:extLst>
            </p:cNvPr>
            <p:cNvSpPr/>
            <p:nvPr/>
          </p:nvSpPr>
          <p:spPr>
            <a:xfrm>
              <a:off x="4056180" y="3832779"/>
              <a:ext cx="784456" cy="784504"/>
            </a:xfrm>
            <a:custGeom>
              <a:avLst/>
              <a:gdLst>
                <a:gd name="connsiteX0" fmla="*/ 392204 w 784456"/>
                <a:gd name="connsiteY0" fmla="*/ 784505 h 784504"/>
                <a:gd name="connsiteX1" fmla="*/ 784456 w 784456"/>
                <a:gd name="connsiteY1" fmla="*/ 392252 h 784504"/>
                <a:gd name="connsiteX2" fmla="*/ 392204 w 784456"/>
                <a:gd name="connsiteY2" fmla="*/ 0 h 784504"/>
                <a:gd name="connsiteX3" fmla="*/ 0 w 784456"/>
                <a:gd name="connsiteY3" fmla="*/ 392252 h 784504"/>
                <a:gd name="connsiteX4" fmla="*/ 392204 w 784456"/>
                <a:gd name="connsiteY4" fmla="*/ 784505 h 7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4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2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567"/>
                    <a:pt x="0" y="392252"/>
                  </a:cubicBezTo>
                  <a:cubicBezTo>
                    <a:pt x="0" y="608938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B446838A-4FAE-E3B3-F6AA-81EA263410E1}"/>
                </a:ext>
              </a:extLst>
            </p:cNvPr>
            <p:cNvSpPr/>
            <p:nvPr/>
          </p:nvSpPr>
          <p:spPr>
            <a:xfrm>
              <a:off x="4795933" y="3740467"/>
              <a:ext cx="969079" cy="969080"/>
            </a:xfrm>
            <a:custGeom>
              <a:avLst/>
              <a:gdLst>
                <a:gd name="connsiteX0" fmla="*/ 484516 w 969079"/>
                <a:gd name="connsiteY0" fmla="*/ 969080 h 969080"/>
                <a:gd name="connsiteX1" fmla="*/ 969080 w 969079"/>
                <a:gd name="connsiteY1" fmla="*/ 484564 h 969080"/>
                <a:gd name="connsiteX2" fmla="*/ 484516 w 969079"/>
                <a:gd name="connsiteY2" fmla="*/ 0 h 969080"/>
                <a:gd name="connsiteX3" fmla="*/ 0 w 969079"/>
                <a:gd name="connsiteY3" fmla="*/ 484564 h 969080"/>
                <a:gd name="connsiteX4" fmla="*/ 484516 w 969079"/>
                <a:gd name="connsiteY4" fmla="*/ 969080 h 96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079" h="969080">
                  <a:moveTo>
                    <a:pt x="484516" y="969080"/>
                  </a:moveTo>
                  <a:cubicBezTo>
                    <a:pt x="752104" y="969080"/>
                    <a:pt x="969080" y="752152"/>
                    <a:pt x="969080" y="484564"/>
                  </a:cubicBezTo>
                  <a:cubicBezTo>
                    <a:pt x="969080" y="216976"/>
                    <a:pt x="752104" y="0"/>
                    <a:pt x="484516" y="0"/>
                  </a:cubicBezTo>
                  <a:cubicBezTo>
                    <a:pt x="216928" y="0"/>
                    <a:pt x="0" y="216928"/>
                    <a:pt x="0" y="484564"/>
                  </a:cubicBezTo>
                  <a:cubicBezTo>
                    <a:pt x="0" y="752201"/>
                    <a:pt x="216928" y="969080"/>
                    <a:pt x="484516" y="96908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D90DB1C7-F6A5-8D96-B875-559568533753}"/>
                </a:ext>
              </a:extLst>
            </p:cNvPr>
            <p:cNvSpPr/>
            <p:nvPr/>
          </p:nvSpPr>
          <p:spPr>
            <a:xfrm>
              <a:off x="5586492" y="3698961"/>
              <a:ext cx="1052141" cy="1052141"/>
            </a:xfrm>
            <a:custGeom>
              <a:avLst/>
              <a:gdLst>
                <a:gd name="connsiteX0" fmla="*/ 526071 w 1052141"/>
                <a:gd name="connsiteY0" fmla="*/ 1052141 h 1052141"/>
                <a:gd name="connsiteX1" fmla="*/ 1052141 w 1052141"/>
                <a:gd name="connsiteY1" fmla="*/ 526071 h 1052141"/>
                <a:gd name="connsiteX2" fmla="*/ 526071 w 1052141"/>
                <a:gd name="connsiteY2" fmla="*/ 0 h 1052141"/>
                <a:gd name="connsiteX3" fmla="*/ 0 w 1052141"/>
                <a:gd name="connsiteY3" fmla="*/ 526071 h 1052141"/>
                <a:gd name="connsiteX4" fmla="*/ 526071 w 1052141"/>
                <a:gd name="connsiteY4" fmla="*/ 1052141 h 105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141" h="1052141">
                  <a:moveTo>
                    <a:pt x="526071" y="1052141"/>
                  </a:moveTo>
                  <a:cubicBezTo>
                    <a:pt x="816664" y="1052141"/>
                    <a:pt x="1052141" y="816615"/>
                    <a:pt x="1052141" y="526071"/>
                  </a:cubicBezTo>
                  <a:cubicBezTo>
                    <a:pt x="1052141" y="235526"/>
                    <a:pt x="816615" y="0"/>
                    <a:pt x="526071" y="0"/>
                  </a:cubicBezTo>
                  <a:cubicBezTo>
                    <a:pt x="235526" y="0"/>
                    <a:pt x="0" y="235526"/>
                    <a:pt x="0" y="526071"/>
                  </a:cubicBezTo>
                  <a:cubicBezTo>
                    <a:pt x="0" y="816615"/>
                    <a:pt x="235574" y="1052141"/>
                    <a:pt x="526071" y="105214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9DB37536-76E3-008C-D087-288D3C933F65}"/>
                </a:ext>
              </a:extLst>
            </p:cNvPr>
            <p:cNvSpPr/>
            <p:nvPr/>
          </p:nvSpPr>
          <p:spPr>
            <a:xfrm>
              <a:off x="6462437" y="3742743"/>
              <a:ext cx="964430" cy="964478"/>
            </a:xfrm>
            <a:custGeom>
              <a:avLst/>
              <a:gdLst>
                <a:gd name="connsiteX0" fmla="*/ 482191 w 964430"/>
                <a:gd name="connsiteY0" fmla="*/ 964479 h 964478"/>
                <a:gd name="connsiteX1" fmla="*/ 964431 w 964430"/>
                <a:gd name="connsiteY1" fmla="*/ 482239 h 964478"/>
                <a:gd name="connsiteX2" fmla="*/ 482191 w 964430"/>
                <a:gd name="connsiteY2" fmla="*/ 0 h 964478"/>
                <a:gd name="connsiteX3" fmla="*/ 0 w 964430"/>
                <a:gd name="connsiteY3" fmla="*/ 482239 h 964478"/>
                <a:gd name="connsiteX4" fmla="*/ 482191 w 964430"/>
                <a:gd name="connsiteY4" fmla="*/ 964479 h 96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4430" h="964478">
                  <a:moveTo>
                    <a:pt x="482191" y="964479"/>
                  </a:moveTo>
                  <a:cubicBezTo>
                    <a:pt x="748520" y="964479"/>
                    <a:pt x="964431" y="748568"/>
                    <a:pt x="964431" y="482239"/>
                  </a:cubicBezTo>
                  <a:cubicBezTo>
                    <a:pt x="964431" y="215911"/>
                    <a:pt x="748471" y="0"/>
                    <a:pt x="482191" y="0"/>
                  </a:cubicBezTo>
                  <a:cubicBezTo>
                    <a:pt x="215911" y="0"/>
                    <a:pt x="0" y="215911"/>
                    <a:pt x="0" y="482239"/>
                  </a:cubicBezTo>
                  <a:cubicBezTo>
                    <a:pt x="0" y="748568"/>
                    <a:pt x="215862" y="964479"/>
                    <a:pt x="482191" y="96447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C131363B-4182-64A0-D8F8-52440FC70C2F}"/>
                </a:ext>
              </a:extLst>
            </p:cNvPr>
            <p:cNvSpPr/>
            <p:nvPr/>
          </p:nvSpPr>
          <p:spPr>
            <a:xfrm>
              <a:off x="7386766" y="3835103"/>
              <a:ext cx="779903" cy="779855"/>
            </a:xfrm>
            <a:custGeom>
              <a:avLst/>
              <a:gdLst>
                <a:gd name="connsiteX0" fmla="*/ 389928 w 779903"/>
                <a:gd name="connsiteY0" fmla="*/ 779855 h 779855"/>
                <a:gd name="connsiteX1" fmla="*/ 779904 w 779903"/>
                <a:gd name="connsiteY1" fmla="*/ 389928 h 779855"/>
                <a:gd name="connsiteX2" fmla="*/ 389928 w 779903"/>
                <a:gd name="connsiteY2" fmla="*/ 0 h 779855"/>
                <a:gd name="connsiteX3" fmla="*/ 0 w 779903"/>
                <a:gd name="connsiteY3" fmla="*/ 389928 h 779855"/>
                <a:gd name="connsiteX4" fmla="*/ 389928 w 779903"/>
                <a:gd name="connsiteY4" fmla="*/ 779855 h 779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903" h="779855">
                  <a:moveTo>
                    <a:pt x="389928" y="779855"/>
                  </a:moveTo>
                  <a:cubicBezTo>
                    <a:pt x="605257" y="779855"/>
                    <a:pt x="779904" y="605306"/>
                    <a:pt x="779904" y="389928"/>
                  </a:cubicBezTo>
                  <a:cubicBezTo>
                    <a:pt x="779904" y="174550"/>
                    <a:pt x="605257" y="0"/>
                    <a:pt x="389928" y="0"/>
                  </a:cubicBezTo>
                  <a:cubicBezTo>
                    <a:pt x="174598" y="0"/>
                    <a:pt x="0" y="174598"/>
                    <a:pt x="0" y="389928"/>
                  </a:cubicBezTo>
                  <a:cubicBezTo>
                    <a:pt x="0" y="605257"/>
                    <a:pt x="174598" y="779855"/>
                    <a:pt x="389928" y="7798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3C5B4C3E-87D1-EB51-3B1B-219D6A3F8E90}"/>
                </a:ext>
              </a:extLst>
            </p:cNvPr>
            <p:cNvSpPr/>
            <p:nvPr/>
          </p:nvSpPr>
          <p:spPr>
            <a:xfrm>
              <a:off x="8329643" y="3945820"/>
              <a:ext cx="558375" cy="558374"/>
            </a:xfrm>
            <a:custGeom>
              <a:avLst/>
              <a:gdLst>
                <a:gd name="connsiteX0" fmla="*/ 279163 w 558375"/>
                <a:gd name="connsiteY0" fmla="*/ 558375 h 558374"/>
                <a:gd name="connsiteX1" fmla="*/ 558375 w 558375"/>
                <a:gd name="connsiteY1" fmla="*/ 279211 h 558374"/>
                <a:gd name="connsiteX2" fmla="*/ 279163 w 558375"/>
                <a:gd name="connsiteY2" fmla="*/ 0 h 558374"/>
                <a:gd name="connsiteX3" fmla="*/ 0 w 558375"/>
                <a:gd name="connsiteY3" fmla="*/ 279211 h 558374"/>
                <a:gd name="connsiteX4" fmla="*/ 279163 w 558375"/>
                <a:gd name="connsiteY4" fmla="*/ 558375 h 55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375" h="558374">
                  <a:moveTo>
                    <a:pt x="279163" y="558375"/>
                  </a:moveTo>
                  <a:cubicBezTo>
                    <a:pt x="433372" y="558375"/>
                    <a:pt x="558375" y="433371"/>
                    <a:pt x="558375" y="279211"/>
                  </a:cubicBezTo>
                  <a:cubicBezTo>
                    <a:pt x="558375" y="125052"/>
                    <a:pt x="433372" y="0"/>
                    <a:pt x="279163" y="0"/>
                  </a:cubicBezTo>
                  <a:cubicBezTo>
                    <a:pt x="124955" y="0"/>
                    <a:pt x="0" y="125004"/>
                    <a:pt x="0" y="279211"/>
                  </a:cubicBezTo>
                  <a:cubicBezTo>
                    <a:pt x="0" y="433420"/>
                    <a:pt x="125004" y="558375"/>
                    <a:pt x="279163" y="55837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7576AFC3-7772-F0D6-AB8F-A6261E64359C}"/>
                </a:ext>
              </a:extLst>
            </p:cNvPr>
            <p:cNvSpPr/>
            <p:nvPr/>
          </p:nvSpPr>
          <p:spPr>
            <a:xfrm>
              <a:off x="9286277" y="4070436"/>
              <a:ext cx="309191" cy="309191"/>
            </a:xfrm>
            <a:custGeom>
              <a:avLst/>
              <a:gdLst>
                <a:gd name="connsiteX0" fmla="*/ 309191 w 309191"/>
                <a:gd name="connsiteY0" fmla="*/ 154596 h 309191"/>
                <a:gd name="connsiteX1" fmla="*/ 154596 w 309191"/>
                <a:gd name="connsiteY1" fmla="*/ 309191 h 309191"/>
                <a:gd name="connsiteX2" fmla="*/ 0 w 309191"/>
                <a:gd name="connsiteY2" fmla="*/ 154596 h 309191"/>
                <a:gd name="connsiteX3" fmla="*/ 154596 w 309191"/>
                <a:gd name="connsiteY3" fmla="*/ 0 h 309191"/>
                <a:gd name="connsiteX4" fmla="*/ 309191 w 309191"/>
                <a:gd name="connsiteY4" fmla="*/ 154596 h 30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91" h="309191">
                  <a:moveTo>
                    <a:pt x="309191" y="154596"/>
                  </a:moveTo>
                  <a:cubicBezTo>
                    <a:pt x="309191" y="239976"/>
                    <a:pt x="239977" y="309191"/>
                    <a:pt x="154596" y="309191"/>
                  </a:cubicBezTo>
                  <a:cubicBezTo>
                    <a:pt x="69215" y="309191"/>
                    <a:pt x="0" y="239976"/>
                    <a:pt x="0" y="154596"/>
                  </a:cubicBezTo>
                  <a:cubicBezTo>
                    <a:pt x="0" y="69215"/>
                    <a:pt x="69214" y="0"/>
                    <a:pt x="154596" y="0"/>
                  </a:cubicBezTo>
                  <a:cubicBezTo>
                    <a:pt x="239976" y="0"/>
                    <a:pt x="309191" y="69215"/>
                    <a:pt x="309191" y="15459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0A62C510-4ADE-9559-457E-CBCDF7A3D326}"/>
                </a:ext>
              </a:extLst>
            </p:cNvPr>
            <p:cNvSpPr/>
            <p:nvPr/>
          </p:nvSpPr>
          <p:spPr>
            <a:xfrm>
              <a:off x="10247559" y="4199604"/>
              <a:ext cx="50805" cy="50805"/>
            </a:xfrm>
            <a:custGeom>
              <a:avLst/>
              <a:gdLst>
                <a:gd name="connsiteX0" fmla="*/ 25379 w 50805"/>
                <a:gd name="connsiteY0" fmla="*/ 50805 h 50805"/>
                <a:gd name="connsiteX1" fmla="*/ 50806 w 50805"/>
                <a:gd name="connsiteY1" fmla="*/ 25427 h 50805"/>
                <a:gd name="connsiteX2" fmla="*/ 25379 w 50805"/>
                <a:gd name="connsiteY2" fmla="*/ 0 h 50805"/>
                <a:gd name="connsiteX3" fmla="*/ 0 w 50805"/>
                <a:gd name="connsiteY3" fmla="*/ 25427 h 50805"/>
                <a:gd name="connsiteX4" fmla="*/ 25379 w 50805"/>
                <a:gd name="connsiteY4" fmla="*/ 50805 h 5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05" h="50805">
                  <a:moveTo>
                    <a:pt x="25379" y="50805"/>
                  </a:moveTo>
                  <a:cubicBezTo>
                    <a:pt x="39375" y="50805"/>
                    <a:pt x="50806" y="39424"/>
                    <a:pt x="50806" y="25427"/>
                  </a:cubicBezTo>
                  <a:cubicBezTo>
                    <a:pt x="50806" y="11430"/>
                    <a:pt x="39375" y="0"/>
                    <a:pt x="25379" y="0"/>
                  </a:cubicBezTo>
                  <a:cubicBezTo>
                    <a:pt x="11382" y="0"/>
                    <a:pt x="0" y="11382"/>
                    <a:pt x="0" y="25427"/>
                  </a:cubicBezTo>
                  <a:cubicBezTo>
                    <a:pt x="0" y="39472"/>
                    <a:pt x="11334" y="50805"/>
                    <a:pt x="25379" y="508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34BDBEAF-1630-2CA4-5045-C4681D60DAF9}"/>
                </a:ext>
              </a:extLst>
            </p:cNvPr>
            <p:cNvSpPr/>
            <p:nvPr/>
          </p:nvSpPr>
          <p:spPr>
            <a:xfrm>
              <a:off x="2691893" y="4964785"/>
              <a:ext cx="184623" cy="184575"/>
            </a:xfrm>
            <a:custGeom>
              <a:avLst/>
              <a:gdLst>
                <a:gd name="connsiteX0" fmla="*/ 92312 w 184623"/>
                <a:gd name="connsiteY0" fmla="*/ 184575 h 184575"/>
                <a:gd name="connsiteX1" fmla="*/ 184624 w 184623"/>
                <a:gd name="connsiteY1" fmla="*/ 92312 h 184575"/>
                <a:gd name="connsiteX2" fmla="*/ 92312 w 184623"/>
                <a:gd name="connsiteY2" fmla="*/ 0 h 184575"/>
                <a:gd name="connsiteX3" fmla="*/ 0 w 184623"/>
                <a:gd name="connsiteY3" fmla="*/ 92312 h 184575"/>
                <a:gd name="connsiteX4" fmla="*/ 92312 w 184623"/>
                <a:gd name="connsiteY4" fmla="*/ 184575 h 18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23" h="184575">
                  <a:moveTo>
                    <a:pt x="92312" y="184575"/>
                  </a:moveTo>
                  <a:cubicBezTo>
                    <a:pt x="143311" y="184575"/>
                    <a:pt x="184624" y="143263"/>
                    <a:pt x="184624" y="92312"/>
                  </a:cubicBezTo>
                  <a:cubicBezTo>
                    <a:pt x="184624" y="41361"/>
                    <a:pt x="143311" y="0"/>
                    <a:pt x="92312" y="0"/>
                  </a:cubicBezTo>
                  <a:cubicBezTo>
                    <a:pt x="41313" y="0"/>
                    <a:pt x="0" y="41313"/>
                    <a:pt x="0" y="92312"/>
                  </a:cubicBezTo>
                  <a:cubicBezTo>
                    <a:pt x="0" y="143311"/>
                    <a:pt x="41361" y="184575"/>
                    <a:pt x="92312" y="18457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5228571A-6B98-EE8F-D1E9-23387E420850}"/>
                </a:ext>
              </a:extLst>
            </p:cNvPr>
            <p:cNvSpPr/>
            <p:nvPr/>
          </p:nvSpPr>
          <p:spPr>
            <a:xfrm>
              <a:off x="3408641" y="4849419"/>
              <a:ext cx="415354" cy="415354"/>
            </a:xfrm>
            <a:custGeom>
              <a:avLst/>
              <a:gdLst>
                <a:gd name="connsiteX0" fmla="*/ 207677 w 415354"/>
                <a:gd name="connsiteY0" fmla="*/ 415355 h 415354"/>
                <a:gd name="connsiteX1" fmla="*/ 415355 w 415354"/>
                <a:gd name="connsiteY1" fmla="*/ 207677 h 415354"/>
                <a:gd name="connsiteX2" fmla="*/ 207677 w 415354"/>
                <a:gd name="connsiteY2" fmla="*/ 0 h 415354"/>
                <a:gd name="connsiteX3" fmla="*/ 0 w 415354"/>
                <a:gd name="connsiteY3" fmla="*/ 207677 h 415354"/>
                <a:gd name="connsiteX4" fmla="*/ 207677 w 415354"/>
                <a:gd name="connsiteY4" fmla="*/ 415355 h 41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354" h="415354">
                  <a:moveTo>
                    <a:pt x="207677" y="415355"/>
                  </a:moveTo>
                  <a:cubicBezTo>
                    <a:pt x="322365" y="415355"/>
                    <a:pt x="415355" y="322364"/>
                    <a:pt x="415355" y="207677"/>
                  </a:cubicBezTo>
                  <a:cubicBezTo>
                    <a:pt x="415355" y="92990"/>
                    <a:pt x="322365" y="0"/>
                    <a:pt x="207677" y="0"/>
                  </a:cubicBezTo>
                  <a:cubicBezTo>
                    <a:pt x="92990" y="0"/>
                    <a:pt x="0" y="92941"/>
                    <a:pt x="0" y="207677"/>
                  </a:cubicBezTo>
                  <a:cubicBezTo>
                    <a:pt x="0" y="322413"/>
                    <a:pt x="92990" y="415355"/>
                    <a:pt x="207677" y="41535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B2D018DB-82DA-F4EF-F6BA-4412D0D3F965}"/>
                </a:ext>
              </a:extLst>
            </p:cNvPr>
            <p:cNvSpPr/>
            <p:nvPr/>
          </p:nvSpPr>
          <p:spPr>
            <a:xfrm>
              <a:off x="4141518" y="4750230"/>
              <a:ext cx="613781" cy="613733"/>
            </a:xfrm>
            <a:custGeom>
              <a:avLst/>
              <a:gdLst>
                <a:gd name="connsiteX0" fmla="*/ 306866 w 613781"/>
                <a:gd name="connsiteY0" fmla="*/ 613733 h 613733"/>
                <a:gd name="connsiteX1" fmla="*/ 613781 w 613781"/>
                <a:gd name="connsiteY1" fmla="*/ 306867 h 613733"/>
                <a:gd name="connsiteX2" fmla="*/ 306866 w 613781"/>
                <a:gd name="connsiteY2" fmla="*/ 0 h 613733"/>
                <a:gd name="connsiteX3" fmla="*/ 0 w 613781"/>
                <a:gd name="connsiteY3" fmla="*/ 306867 h 613733"/>
                <a:gd name="connsiteX4" fmla="*/ 306866 w 613781"/>
                <a:gd name="connsiteY4" fmla="*/ 613733 h 6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81" h="613733">
                  <a:moveTo>
                    <a:pt x="306866" y="613733"/>
                  </a:moveTo>
                  <a:cubicBezTo>
                    <a:pt x="476331" y="613733"/>
                    <a:pt x="613781" y="476331"/>
                    <a:pt x="613781" y="306867"/>
                  </a:cubicBezTo>
                  <a:cubicBezTo>
                    <a:pt x="613781" y="137402"/>
                    <a:pt x="476331" y="0"/>
                    <a:pt x="306866" y="0"/>
                  </a:cubicBezTo>
                  <a:cubicBezTo>
                    <a:pt x="137402" y="0"/>
                    <a:pt x="0" y="137402"/>
                    <a:pt x="0" y="306867"/>
                  </a:cubicBezTo>
                  <a:cubicBezTo>
                    <a:pt x="0" y="476331"/>
                    <a:pt x="137402" y="613733"/>
                    <a:pt x="306866" y="6137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826A38D1-BDDC-A3BE-CFEC-A0318EAA441C}"/>
                </a:ext>
              </a:extLst>
            </p:cNvPr>
            <p:cNvSpPr/>
            <p:nvPr/>
          </p:nvSpPr>
          <p:spPr>
            <a:xfrm>
              <a:off x="4899772" y="4676371"/>
              <a:ext cx="761402" cy="761402"/>
            </a:xfrm>
            <a:custGeom>
              <a:avLst/>
              <a:gdLst>
                <a:gd name="connsiteX0" fmla="*/ 380677 w 761402"/>
                <a:gd name="connsiteY0" fmla="*/ 761403 h 761402"/>
                <a:gd name="connsiteX1" fmla="*/ 761402 w 761402"/>
                <a:gd name="connsiteY1" fmla="*/ 380726 h 761402"/>
                <a:gd name="connsiteX2" fmla="*/ 380677 w 761402"/>
                <a:gd name="connsiteY2" fmla="*/ 0 h 761402"/>
                <a:gd name="connsiteX3" fmla="*/ 0 w 761402"/>
                <a:gd name="connsiteY3" fmla="*/ 380726 h 761402"/>
                <a:gd name="connsiteX4" fmla="*/ 380677 w 761402"/>
                <a:gd name="connsiteY4" fmla="*/ 761403 h 76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402" h="761402">
                  <a:moveTo>
                    <a:pt x="380677" y="761403"/>
                  </a:moveTo>
                  <a:cubicBezTo>
                    <a:pt x="590970" y="761403"/>
                    <a:pt x="761402" y="590970"/>
                    <a:pt x="761402" y="380726"/>
                  </a:cubicBezTo>
                  <a:cubicBezTo>
                    <a:pt x="761402" y="170481"/>
                    <a:pt x="590921" y="0"/>
                    <a:pt x="380677" y="0"/>
                  </a:cubicBezTo>
                  <a:cubicBezTo>
                    <a:pt x="170433" y="0"/>
                    <a:pt x="0" y="170433"/>
                    <a:pt x="0" y="380726"/>
                  </a:cubicBezTo>
                  <a:cubicBezTo>
                    <a:pt x="0" y="591018"/>
                    <a:pt x="170433" y="761403"/>
                    <a:pt x="380677" y="76140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43BE1898-9E59-6161-B001-F944ABD429AA}"/>
                </a:ext>
              </a:extLst>
            </p:cNvPr>
            <p:cNvSpPr/>
            <p:nvPr/>
          </p:nvSpPr>
          <p:spPr>
            <a:xfrm>
              <a:off x="5699582" y="4644067"/>
              <a:ext cx="826011" cy="826059"/>
            </a:xfrm>
            <a:custGeom>
              <a:avLst/>
              <a:gdLst>
                <a:gd name="connsiteX0" fmla="*/ 412981 w 826011"/>
                <a:gd name="connsiteY0" fmla="*/ 826059 h 826059"/>
                <a:gd name="connsiteX1" fmla="*/ 826011 w 826011"/>
                <a:gd name="connsiteY1" fmla="*/ 413030 h 826059"/>
                <a:gd name="connsiteX2" fmla="*/ 412981 w 826011"/>
                <a:gd name="connsiteY2" fmla="*/ 0 h 826059"/>
                <a:gd name="connsiteX3" fmla="*/ 0 w 826011"/>
                <a:gd name="connsiteY3" fmla="*/ 413030 h 826059"/>
                <a:gd name="connsiteX4" fmla="*/ 412981 w 826011"/>
                <a:gd name="connsiteY4" fmla="*/ 826059 h 82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011" h="826059">
                  <a:moveTo>
                    <a:pt x="412981" y="826059"/>
                  </a:moveTo>
                  <a:cubicBezTo>
                    <a:pt x="641146" y="826059"/>
                    <a:pt x="826011" y="641146"/>
                    <a:pt x="826011" y="413030"/>
                  </a:cubicBezTo>
                  <a:cubicBezTo>
                    <a:pt x="826011" y="184914"/>
                    <a:pt x="641097" y="0"/>
                    <a:pt x="412981" y="0"/>
                  </a:cubicBezTo>
                  <a:cubicBezTo>
                    <a:pt x="184866" y="0"/>
                    <a:pt x="0" y="184914"/>
                    <a:pt x="0" y="413030"/>
                  </a:cubicBezTo>
                  <a:cubicBezTo>
                    <a:pt x="0" y="641146"/>
                    <a:pt x="184914" y="826059"/>
                    <a:pt x="412981" y="826059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2AE621FA-5B1D-AD5E-F87B-6A9C096B07CD}"/>
                </a:ext>
              </a:extLst>
            </p:cNvPr>
            <p:cNvSpPr/>
            <p:nvPr/>
          </p:nvSpPr>
          <p:spPr>
            <a:xfrm>
              <a:off x="6552424" y="4664844"/>
              <a:ext cx="784456" cy="784505"/>
            </a:xfrm>
            <a:custGeom>
              <a:avLst/>
              <a:gdLst>
                <a:gd name="connsiteX0" fmla="*/ 392204 w 784456"/>
                <a:gd name="connsiteY0" fmla="*/ 784505 h 784505"/>
                <a:gd name="connsiteX1" fmla="*/ 784456 w 784456"/>
                <a:gd name="connsiteY1" fmla="*/ 392253 h 784505"/>
                <a:gd name="connsiteX2" fmla="*/ 392204 w 784456"/>
                <a:gd name="connsiteY2" fmla="*/ 0 h 784505"/>
                <a:gd name="connsiteX3" fmla="*/ 0 w 784456"/>
                <a:gd name="connsiteY3" fmla="*/ 392253 h 784505"/>
                <a:gd name="connsiteX4" fmla="*/ 392204 w 784456"/>
                <a:gd name="connsiteY4" fmla="*/ 784505 h 78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456" h="784505">
                  <a:moveTo>
                    <a:pt x="392204" y="784505"/>
                  </a:moveTo>
                  <a:cubicBezTo>
                    <a:pt x="608890" y="784505"/>
                    <a:pt x="784456" y="608890"/>
                    <a:pt x="784456" y="392253"/>
                  </a:cubicBezTo>
                  <a:cubicBezTo>
                    <a:pt x="784456" y="175615"/>
                    <a:pt x="608841" y="0"/>
                    <a:pt x="392204" y="0"/>
                  </a:cubicBezTo>
                  <a:cubicBezTo>
                    <a:pt x="175567" y="0"/>
                    <a:pt x="0" y="175615"/>
                    <a:pt x="0" y="392253"/>
                  </a:cubicBezTo>
                  <a:cubicBezTo>
                    <a:pt x="0" y="608890"/>
                    <a:pt x="175615" y="784505"/>
                    <a:pt x="392204" y="78450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865281D4-A76C-C561-D8D1-15B213FA4AA8}"/>
                </a:ext>
              </a:extLst>
            </p:cNvPr>
            <p:cNvSpPr/>
            <p:nvPr/>
          </p:nvSpPr>
          <p:spPr>
            <a:xfrm>
              <a:off x="7449098" y="4729453"/>
              <a:ext cx="655239" cy="655287"/>
            </a:xfrm>
            <a:custGeom>
              <a:avLst/>
              <a:gdLst>
                <a:gd name="connsiteX0" fmla="*/ 327595 w 655239"/>
                <a:gd name="connsiteY0" fmla="*/ 655288 h 655287"/>
                <a:gd name="connsiteX1" fmla="*/ 655239 w 655239"/>
                <a:gd name="connsiteY1" fmla="*/ 327644 h 655287"/>
                <a:gd name="connsiteX2" fmla="*/ 327595 w 655239"/>
                <a:gd name="connsiteY2" fmla="*/ 0 h 655287"/>
                <a:gd name="connsiteX3" fmla="*/ 0 w 655239"/>
                <a:gd name="connsiteY3" fmla="*/ 327644 h 655287"/>
                <a:gd name="connsiteX4" fmla="*/ 327595 w 655239"/>
                <a:gd name="connsiteY4" fmla="*/ 655288 h 65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9" h="655287">
                  <a:moveTo>
                    <a:pt x="327595" y="655288"/>
                  </a:moveTo>
                  <a:cubicBezTo>
                    <a:pt x="508587" y="655288"/>
                    <a:pt x="655239" y="508587"/>
                    <a:pt x="655239" y="327644"/>
                  </a:cubicBezTo>
                  <a:cubicBezTo>
                    <a:pt x="655239" y="146701"/>
                    <a:pt x="508538" y="0"/>
                    <a:pt x="327595" y="0"/>
                  </a:cubicBezTo>
                  <a:cubicBezTo>
                    <a:pt x="146653" y="0"/>
                    <a:pt x="0" y="146701"/>
                    <a:pt x="0" y="327644"/>
                  </a:cubicBezTo>
                  <a:cubicBezTo>
                    <a:pt x="0" y="508587"/>
                    <a:pt x="146701" y="655288"/>
                    <a:pt x="327595" y="65528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00B7EFE4-211B-AC67-1268-D418A88E6186}"/>
                </a:ext>
              </a:extLst>
            </p:cNvPr>
            <p:cNvSpPr/>
            <p:nvPr/>
          </p:nvSpPr>
          <p:spPr>
            <a:xfrm>
              <a:off x="8373475" y="4821716"/>
              <a:ext cx="470712" cy="470712"/>
            </a:xfrm>
            <a:custGeom>
              <a:avLst/>
              <a:gdLst>
                <a:gd name="connsiteX0" fmla="*/ 235332 w 470712"/>
                <a:gd name="connsiteY0" fmla="*/ 470713 h 470712"/>
                <a:gd name="connsiteX1" fmla="*/ 470713 w 470712"/>
                <a:gd name="connsiteY1" fmla="*/ 235381 h 470712"/>
                <a:gd name="connsiteX2" fmla="*/ 235332 w 470712"/>
                <a:gd name="connsiteY2" fmla="*/ 0 h 470712"/>
                <a:gd name="connsiteX3" fmla="*/ 0 w 470712"/>
                <a:gd name="connsiteY3" fmla="*/ 235381 h 470712"/>
                <a:gd name="connsiteX4" fmla="*/ 235332 w 470712"/>
                <a:gd name="connsiteY4" fmla="*/ 470713 h 47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712" h="470712">
                  <a:moveTo>
                    <a:pt x="235332" y="470713"/>
                  </a:moveTo>
                  <a:cubicBezTo>
                    <a:pt x="365324" y="470713"/>
                    <a:pt x="470713" y="365373"/>
                    <a:pt x="470713" y="235381"/>
                  </a:cubicBezTo>
                  <a:cubicBezTo>
                    <a:pt x="470713" y="105389"/>
                    <a:pt x="365324" y="0"/>
                    <a:pt x="235332" y="0"/>
                  </a:cubicBezTo>
                  <a:cubicBezTo>
                    <a:pt x="105340" y="0"/>
                    <a:pt x="0" y="105340"/>
                    <a:pt x="0" y="235381"/>
                  </a:cubicBezTo>
                  <a:cubicBezTo>
                    <a:pt x="0" y="365421"/>
                    <a:pt x="105389" y="470713"/>
                    <a:pt x="235332" y="47071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F6C26A57-EF89-BF41-E99D-8D6E0BBEA542}"/>
                </a:ext>
              </a:extLst>
            </p:cNvPr>
            <p:cNvSpPr/>
            <p:nvPr/>
          </p:nvSpPr>
          <p:spPr>
            <a:xfrm>
              <a:off x="9313980" y="4930156"/>
              <a:ext cx="253832" cy="253833"/>
            </a:xfrm>
            <a:custGeom>
              <a:avLst/>
              <a:gdLst>
                <a:gd name="connsiteX0" fmla="*/ 126892 w 253832"/>
                <a:gd name="connsiteY0" fmla="*/ 253833 h 253833"/>
                <a:gd name="connsiteX1" fmla="*/ 253833 w 253832"/>
                <a:gd name="connsiteY1" fmla="*/ 126941 h 253833"/>
                <a:gd name="connsiteX2" fmla="*/ 126892 w 253832"/>
                <a:gd name="connsiteY2" fmla="*/ 0 h 253833"/>
                <a:gd name="connsiteX3" fmla="*/ 0 w 253832"/>
                <a:gd name="connsiteY3" fmla="*/ 126941 h 253833"/>
                <a:gd name="connsiteX4" fmla="*/ 126892 w 253832"/>
                <a:gd name="connsiteY4" fmla="*/ 253833 h 25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832" h="253833">
                  <a:moveTo>
                    <a:pt x="126892" y="253833"/>
                  </a:moveTo>
                  <a:cubicBezTo>
                    <a:pt x="197022" y="253833"/>
                    <a:pt x="253833" y="197022"/>
                    <a:pt x="253833" y="126941"/>
                  </a:cubicBezTo>
                  <a:cubicBezTo>
                    <a:pt x="253833" y="56859"/>
                    <a:pt x="197022" y="0"/>
                    <a:pt x="126892" y="0"/>
                  </a:cubicBezTo>
                  <a:cubicBezTo>
                    <a:pt x="56762" y="0"/>
                    <a:pt x="0" y="56811"/>
                    <a:pt x="0" y="126941"/>
                  </a:cubicBezTo>
                  <a:cubicBezTo>
                    <a:pt x="0" y="197071"/>
                    <a:pt x="56811" y="253833"/>
                    <a:pt x="126892" y="253833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5355DD5B-DFEF-96A8-3706-DD140788C896}"/>
                </a:ext>
              </a:extLst>
            </p:cNvPr>
            <p:cNvSpPr/>
            <p:nvPr/>
          </p:nvSpPr>
          <p:spPr>
            <a:xfrm>
              <a:off x="3512528" y="5785323"/>
              <a:ext cx="207628" cy="207677"/>
            </a:xfrm>
            <a:custGeom>
              <a:avLst/>
              <a:gdLst>
                <a:gd name="connsiteX0" fmla="*/ 103790 w 207628"/>
                <a:gd name="connsiteY0" fmla="*/ 207677 h 207677"/>
                <a:gd name="connsiteX1" fmla="*/ 207629 w 207628"/>
                <a:gd name="connsiteY1" fmla="*/ 103887 h 207677"/>
                <a:gd name="connsiteX2" fmla="*/ 103790 w 207628"/>
                <a:gd name="connsiteY2" fmla="*/ 0 h 207677"/>
                <a:gd name="connsiteX3" fmla="*/ 0 w 207628"/>
                <a:gd name="connsiteY3" fmla="*/ 103887 h 207677"/>
                <a:gd name="connsiteX4" fmla="*/ 103790 w 207628"/>
                <a:gd name="connsiteY4" fmla="*/ 207677 h 20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28" h="207677">
                  <a:moveTo>
                    <a:pt x="103790" y="207677"/>
                  </a:moveTo>
                  <a:cubicBezTo>
                    <a:pt x="161086" y="207677"/>
                    <a:pt x="207629" y="161183"/>
                    <a:pt x="207629" y="103887"/>
                  </a:cubicBezTo>
                  <a:cubicBezTo>
                    <a:pt x="207629" y="46592"/>
                    <a:pt x="161086" y="0"/>
                    <a:pt x="103790" y="0"/>
                  </a:cubicBezTo>
                  <a:cubicBezTo>
                    <a:pt x="46495" y="0"/>
                    <a:pt x="0" y="46495"/>
                    <a:pt x="0" y="103887"/>
                  </a:cubicBezTo>
                  <a:cubicBezTo>
                    <a:pt x="0" y="161279"/>
                    <a:pt x="46447" y="207677"/>
                    <a:pt x="103790" y="20767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D4FB6454-1049-1B67-B01C-3CFABDC42E0D}"/>
                </a:ext>
              </a:extLst>
            </p:cNvPr>
            <p:cNvSpPr/>
            <p:nvPr/>
          </p:nvSpPr>
          <p:spPr>
            <a:xfrm>
              <a:off x="4259208" y="5699986"/>
              <a:ext cx="378400" cy="378400"/>
            </a:xfrm>
            <a:custGeom>
              <a:avLst/>
              <a:gdLst>
                <a:gd name="connsiteX0" fmla="*/ 189176 w 378400"/>
                <a:gd name="connsiteY0" fmla="*/ 378401 h 378400"/>
                <a:gd name="connsiteX1" fmla="*/ 378401 w 378400"/>
                <a:gd name="connsiteY1" fmla="*/ 189224 h 378400"/>
                <a:gd name="connsiteX2" fmla="*/ 189176 w 378400"/>
                <a:gd name="connsiteY2" fmla="*/ 0 h 378400"/>
                <a:gd name="connsiteX3" fmla="*/ 0 w 378400"/>
                <a:gd name="connsiteY3" fmla="*/ 189224 h 378400"/>
                <a:gd name="connsiteX4" fmla="*/ 189176 w 378400"/>
                <a:gd name="connsiteY4" fmla="*/ 378401 h 3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400" h="378400">
                  <a:moveTo>
                    <a:pt x="189176" y="378401"/>
                  </a:moveTo>
                  <a:cubicBezTo>
                    <a:pt x="293693" y="378401"/>
                    <a:pt x="378401" y="293693"/>
                    <a:pt x="378401" y="189224"/>
                  </a:cubicBezTo>
                  <a:cubicBezTo>
                    <a:pt x="378401" y="84756"/>
                    <a:pt x="293693" y="0"/>
                    <a:pt x="189176" y="0"/>
                  </a:cubicBezTo>
                  <a:cubicBezTo>
                    <a:pt x="84660" y="0"/>
                    <a:pt x="0" y="84708"/>
                    <a:pt x="0" y="189224"/>
                  </a:cubicBezTo>
                  <a:cubicBezTo>
                    <a:pt x="0" y="293741"/>
                    <a:pt x="84708" y="378401"/>
                    <a:pt x="189176" y="37840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56776F51-691A-B658-8046-0A32962683F1}"/>
                </a:ext>
              </a:extLst>
            </p:cNvPr>
            <p:cNvSpPr/>
            <p:nvPr/>
          </p:nvSpPr>
          <p:spPr>
            <a:xfrm>
              <a:off x="5028941" y="5637702"/>
              <a:ext cx="503065" cy="502968"/>
            </a:xfrm>
            <a:custGeom>
              <a:avLst/>
              <a:gdLst>
                <a:gd name="connsiteX0" fmla="*/ 251508 w 503065"/>
                <a:gd name="connsiteY0" fmla="*/ 502968 h 502968"/>
                <a:gd name="connsiteX1" fmla="*/ 503065 w 503065"/>
                <a:gd name="connsiteY1" fmla="*/ 251508 h 502968"/>
                <a:gd name="connsiteX2" fmla="*/ 251508 w 503065"/>
                <a:gd name="connsiteY2" fmla="*/ 0 h 502968"/>
                <a:gd name="connsiteX3" fmla="*/ 0 w 503065"/>
                <a:gd name="connsiteY3" fmla="*/ 251508 h 502968"/>
                <a:gd name="connsiteX4" fmla="*/ 251508 w 503065"/>
                <a:gd name="connsiteY4" fmla="*/ 502968 h 50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065" h="502968">
                  <a:moveTo>
                    <a:pt x="251508" y="502968"/>
                  </a:moveTo>
                  <a:cubicBezTo>
                    <a:pt x="390412" y="502968"/>
                    <a:pt x="503065" y="390363"/>
                    <a:pt x="503065" y="251508"/>
                  </a:cubicBezTo>
                  <a:cubicBezTo>
                    <a:pt x="503065" y="112653"/>
                    <a:pt x="390364" y="0"/>
                    <a:pt x="251508" y="0"/>
                  </a:cubicBezTo>
                  <a:cubicBezTo>
                    <a:pt x="112653" y="0"/>
                    <a:pt x="0" y="112605"/>
                    <a:pt x="0" y="251508"/>
                  </a:cubicBezTo>
                  <a:cubicBezTo>
                    <a:pt x="0" y="390412"/>
                    <a:pt x="112605" y="502968"/>
                    <a:pt x="251508" y="502968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84D2CFF6-2408-C9C1-85D3-3C1E48A77230}"/>
                </a:ext>
              </a:extLst>
            </p:cNvPr>
            <p:cNvSpPr/>
            <p:nvPr/>
          </p:nvSpPr>
          <p:spPr>
            <a:xfrm>
              <a:off x="5831075" y="5607674"/>
              <a:ext cx="563024" cy="562975"/>
            </a:xfrm>
            <a:custGeom>
              <a:avLst/>
              <a:gdLst>
                <a:gd name="connsiteX0" fmla="*/ 281488 w 563024"/>
                <a:gd name="connsiteY0" fmla="*/ 562976 h 562975"/>
                <a:gd name="connsiteX1" fmla="*/ 563024 w 563024"/>
                <a:gd name="connsiteY1" fmla="*/ 281488 h 562975"/>
                <a:gd name="connsiteX2" fmla="*/ 281488 w 563024"/>
                <a:gd name="connsiteY2" fmla="*/ 0 h 562975"/>
                <a:gd name="connsiteX3" fmla="*/ 0 w 563024"/>
                <a:gd name="connsiteY3" fmla="*/ 281488 h 562975"/>
                <a:gd name="connsiteX4" fmla="*/ 281488 w 563024"/>
                <a:gd name="connsiteY4" fmla="*/ 562976 h 56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024" h="562975">
                  <a:moveTo>
                    <a:pt x="281488" y="562976"/>
                  </a:moveTo>
                  <a:cubicBezTo>
                    <a:pt x="437004" y="562976"/>
                    <a:pt x="563024" y="436956"/>
                    <a:pt x="563024" y="281488"/>
                  </a:cubicBezTo>
                  <a:cubicBezTo>
                    <a:pt x="563024" y="126021"/>
                    <a:pt x="437004" y="0"/>
                    <a:pt x="281488" y="0"/>
                  </a:cubicBezTo>
                  <a:cubicBezTo>
                    <a:pt x="125972" y="0"/>
                    <a:pt x="0" y="126021"/>
                    <a:pt x="0" y="281488"/>
                  </a:cubicBezTo>
                  <a:cubicBezTo>
                    <a:pt x="0" y="436956"/>
                    <a:pt x="126021" y="562976"/>
                    <a:pt x="281488" y="56297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C29B1647-8D41-4DD6-1A2C-A217AD5F007E}"/>
                </a:ext>
              </a:extLst>
            </p:cNvPr>
            <p:cNvSpPr/>
            <p:nvPr/>
          </p:nvSpPr>
          <p:spPr>
            <a:xfrm>
              <a:off x="6674715" y="5619249"/>
              <a:ext cx="539922" cy="539873"/>
            </a:xfrm>
            <a:custGeom>
              <a:avLst/>
              <a:gdLst>
                <a:gd name="connsiteX0" fmla="*/ 269913 w 539922"/>
                <a:gd name="connsiteY0" fmla="*/ 539874 h 539873"/>
                <a:gd name="connsiteX1" fmla="*/ 539922 w 539922"/>
                <a:gd name="connsiteY1" fmla="*/ 269961 h 539873"/>
                <a:gd name="connsiteX2" fmla="*/ 269913 w 539922"/>
                <a:gd name="connsiteY2" fmla="*/ 0 h 539873"/>
                <a:gd name="connsiteX3" fmla="*/ 0 w 539922"/>
                <a:gd name="connsiteY3" fmla="*/ 269961 h 539873"/>
                <a:gd name="connsiteX4" fmla="*/ 269913 w 539922"/>
                <a:gd name="connsiteY4" fmla="*/ 539874 h 53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922" h="539873">
                  <a:moveTo>
                    <a:pt x="269913" y="539874"/>
                  </a:moveTo>
                  <a:cubicBezTo>
                    <a:pt x="418987" y="539874"/>
                    <a:pt x="539922" y="419036"/>
                    <a:pt x="539922" y="269961"/>
                  </a:cubicBezTo>
                  <a:cubicBezTo>
                    <a:pt x="539922" y="120887"/>
                    <a:pt x="419036" y="0"/>
                    <a:pt x="269913" y="0"/>
                  </a:cubicBezTo>
                  <a:cubicBezTo>
                    <a:pt x="120790" y="0"/>
                    <a:pt x="0" y="120839"/>
                    <a:pt x="0" y="269961"/>
                  </a:cubicBezTo>
                  <a:cubicBezTo>
                    <a:pt x="0" y="419084"/>
                    <a:pt x="120838" y="539874"/>
                    <a:pt x="269913" y="539874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96246205-5DCE-B13D-A7DE-9CFD1ECBD480}"/>
                </a:ext>
              </a:extLst>
            </p:cNvPr>
            <p:cNvSpPr/>
            <p:nvPr/>
          </p:nvSpPr>
          <p:spPr>
            <a:xfrm>
              <a:off x="7550612" y="5663080"/>
              <a:ext cx="452211" cy="452211"/>
            </a:xfrm>
            <a:custGeom>
              <a:avLst/>
              <a:gdLst>
                <a:gd name="connsiteX0" fmla="*/ 226082 w 452211"/>
                <a:gd name="connsiteY0" fmla="*/ 452211 h 452211"/>
                <a:gd name="connsiteX1" fmla="*/ 452211 w 452211"/>
                <a:gd name="connsiteY1" fmla="*/ 226130 h 452211"/>
                <a:gd name="connsiteX2" fmla="*/ 226082 w 452211"/>
                <a:gd name="connsiteY2" fmla="*/ 0 h 452211"/>
                <a:gd name="connsiteX3" fmla="*/ 0 w 452211"/>
                <a:gd name="connsiteY3" fmla="*/ 226130 h 452211"/>
                <a:gd name="connsiteX4" fmla="*/ 226082 w 452211"/>
                <a:gd name="connsiteY4" fmla="*/ 452211 h 45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11" h="452211">
                  <a:moveTo>
                    <a:pt x="226082" y="452211"/>
                  </a:moveTo>
                  <a:cubicBezTo>
                    <a:pt x="350940" y="452211"/>
                    <a:pt x="452211" y="350988"/>
                    <a:pt x="452211" y="226130"/>
                  </a:cubicBezTo>
                  <a:cubicBezTo>
                    <a:pt x="452211" y="101271"/>
                    <a:pt x="350940" y="0"/>
                    <a:pt x="226082" y="0"/>
                  </a:cubicBezTo>
                  <a:cubicBezTo>
                    <a:pt x="101223" y="0"/>
                    <a:pt x="0" y="101223"/>
                    <a:pt x="0" y="226130"/>
                  </a:cubicBezTo>
                  <a:cubicBezTo>
                    <a:pt x="0" y="351037"/>
                    <a:pt x="101223" y="452211"/>
                    <a:pt x="226082" y="45221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E51B87F3-0919-6D76-FC77-52A174BE9555}"/>
                </a:ext>
              </a:extLst>
            </p:cNvPr>
            <p:cNvSpPr/>
            <p:nvPr/>
          </p:nvSpPr>
          <p:spPr>
            <a:xfrm>
              <a:off x="8456585" y="5736891"/>
              <a:ext cx="304541" cy="304541"/>
            </a:xfrm>
            <a:custGeom>
              <a:avLst/>
              <a:gdLst>
                <a:gd name="connsiteX0" fmla="*/ 152222 w 304541"/>
                <a:gd name="connsiteY0" fmla="*/ 304542 h 304541"/>
                <a:gd name="connsiteX1" fmla="*/ 304542 w 304541"/>
                <a:gd name="connsiteY1" fmla="*/ 152319 h 304541"/>
                <a:gd name="connsiteX2" fmla="*/ 152222 w 304541"/>
                <a:gd name="connsiteY2" fmla="*/ 0 h 304541"/>
                <a:gd name="connsiteX3" fmla="*/ 0 w 304541"/>
                <a:gd name="connsiteY3" fmla="*/ 152319 h 304541"/>
                <a:gd name="connsiteX4" fmla="*/ 152222 w 304541"/>
                <a:gd name="connsiteY4" fmla="*/ 304542 h 30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541" h="304541">
                  <a:moveTo>
                    <a:pt x="152222" y="304542"/>
                  </a:moveTo>
                  <a:cubicBezTo>
                    <a:pt x="236397" y="304542"/>
                    <a:pt x="304542" y="236397"/>
                    <a:pt x="304542" y="152319"/>
                  </a:cubicBezTo>
                  <a:cubicBezTo>
                    <a:pt x="304542" y="68241"/>
                    <a:pt x="236446" y="0"/>
                    <a:pt x="152222" y="0"/>
                  </a:cubicBezTo>
                  <a:cubicBezTo>
                    <a:pt x="67998" y="0"/>
                    <a:pt x="0" y="68192"/>
                    <a:pt x="0" y="152319"/>
                  </a:cubicBezTo>
                  <a:cubicBezTo>
                    <a:pt x="0" y="236446"/>
                    <a:pt x="68095" y="304542"/>
                    <a:pt x="152222" y="304542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6A936EF2-A2FC-7D4B-838F-C8CDC8C4CD59}"/>
                </a:ext>
              </a:extLst>
            </p:cNvPr>
            <p:cNvSpPr/>
            <p:nvPr/>
          </p:nvSpPr>
          <p:spPr>
            <a:xfrm>
              <a:off x="9383189" y="5831431"/>
              <a:ext cx="115414" cy="115413"/>
            </a:xfrm>
            <a:custGeom>
              <a:avLst/>
              <a:gdLst>
                <a:gd name="connsiteX0" fmla="*/ 57683 w 115414"/>
                <a:gd name="connsiteY0" fmla="*/ 115414 h 115413"/>
                <a:gd name="connsiteX1" fmla="*/ 115414 w 115414"/>
                <a:gd name="connsiteY1" fmla="*/ 57731 h 115413"/>
                <a:gd name="connsiteX2" fmla="*/ 57683 w 115414"/>
                <a:gd name="connsiteY2" fmla="*/ 0 h 115413"/>
                <a:gd name="connsiteX3" fmla="*/ 0 w 115414"/>
                <a:gd name="connsiteY3" fmla="*/ 57731 h 115413"/>
                <a:gd name="connsiteX4" fmla="*/ 57683 w 115414"/>
                <a:gd name="connsiteY4" fmla="*/ 115414 h 11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14" h="115413">
                  <a:moveTo>
                    <a:pt x="57683" y="115414"/>
                  </a:moveTo>
                  <a:cubicBezTo>
                    <a:pt x="89551" y="115414"/>
                    <a:pt x="115414" y="89600"/>
                    <a:pt x="115414" y="57731"/>
                  </a:cubicBezTo>
                  <a:cubicBezTo>
                    <a:pt x="115414" y="25863"/>
                    <a:pt x="89551" y="0"/>
                    <a:pt x="57683" y="0"/>
                  </a:cubicBezTo>
                  <a:cubicBezTo>
                    <a:pt x="25815" y="0"/>
                    <a:pt x="0" y="25863"/>
                    <a:pt x="0" y="57731"/>
                  </a:cubicBezTo>
                  <a:cubicBezTo>
                    <a:pt x="0" y="89600"/>
                    <a:pt x="25863" y="115414"/>
                    <a:pt x="57683" y="115414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B7D41C98-2B48-7D4E-8DF8-F1DF19EF61B4}"/>
                </a:ext>
              </a:extLst>
            </p:cNvPr>
            <p:cNvSpPr/>
            <p:nvPr/>
          </p:nvSpPr>
          <p:spPr>
            <a:xfrm>
              <a:off x="5172058" y="6612836"/>
              <a:ext cx="216831" cy="216879"/>
            </a:xfrm>
            <a:custGeom>
              <a:avLst/>
              <a:gdLst>
                <a:gd name="connsiteX0" fmla="*/ 108391 w 216831"/>
                <a:gd name="connsiteY0" fmla="*/ 216880 h 216879"/>
                <a:gd name="connsiteX1" fmla="*/ 216831 w 216831"/>
                <a:gd name="connsiteY1" fmla="*/ 108440 h 216879"/>
                <a:gd name="connsiteX2" fmla="*/ 108391 w 216831"/>
                <a:gd name="connsiteY2" fmla="*/ 0 h 216879"/>
                <a:gd name="connsiteX3" fmla="*/ 0 w 216831"/>
                <a:gd name="connsiteY3" fmla="*/ 108440 h 216879"/>
                <a:gd name="connsiteX4" fmla="*/ 108391 w 216831"/>
                <a:gd name="connsiteY4" fmla="*/ 216880 h 21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831" h="216879">
                  <a:moveTo>
                    <a:pt x="108391" y="216880"/>
                  </a:moveTo>
                  <a:cubicBezTo>
                    <a:pt x="168302" y="216880"/>
                    <a:pt x="216831" y="168350"/>
                    <a:pt x="216831" y="108440"/>
                  </a:cubicBezTo>
                  <a:cubicBezTo>
                    <a:pt x="216831" y="48529"/>
                    <a:pt x="168302" y="0"/>
                    <a:pt x="108391" y="0"/>
                  </a:cubicBezTo>
                  <a:cubicBezTo>
                    <a:pt x="48481" y="0"/>
                    <a:pt x="0" y="48529"/>
                    <a:pt x="0" y="108440"/>
                  </a:cubicBezTo>
                  <a:cubicBezTo>
                    <a:pt x="0" y="168350"/>
                    <a:pt x="48578" y="216880"/>
                    <a:pt x="108391" y="216880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ABEA751C-0FB2-1B73-2DDF-2F8C3620BC22}"/>
                </a:ext>
              </a:extLst>
            </p:cNvPr>
            <p:cNvSpPr/>
            <p:nvPr/>
          </p:nvSpPr>
          <p:spPr>
            <a:xfrm>
              <a:off x="5976468" y="6585133"/>
              <a:ext cx="272285" cy="272237"/>
            </a:xfrm>
            <a:custGeom>
              <a:avLst/>
              <a:gdLst>
                <a:gd name="connsiteX0" fmla="*/ 136094 w 272285"/>
                <a:gd name="connsiteY0" fmla="*/ 272237 h 272237"/>
                <a:gd name="connsiteX1" fmla="*/ 272286 w 272285"/>
                <a:gd name="connsiteY1" fmla="*/ 136143 h 272237"/>
                <a:gd name="connsiteX2" fmla="*/ 136094 w 272285"/>
                <a:gd name="connsiteY2" fmla="*/ 0 h 272237"/>
                <a:gd name="connsiteX3" fmla="*/ 0 w 272285"/>
                <a:gd name="connsiteY3" fmla="*/ 136143 h 272237"/>
                <a:gd name="connsiteX4" fmla="*/ 136094 w 272285"/>
                <a:gd name="connsiteY4" fmla="*/ 272237 h 27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5" h="272237">
                  <a:moveTo>
                    <a:pt x="136094" y="272237"/>
                  </a:moveTo>
                  <a:cubicBezTo>
                    <a:pt x="211261" y="272237"/>
                    <a:pt x="272286" y="211310"/>
                    <a:pt x="272286" y="136143"/>
                  </a:cubicBezTo>
                  <a:cubicBezTo>
                    <a:pt x="272286" y="60976"/>
                    <a:pt x="211310" y="0"/>
                    <a:pt x="136094" y="0"/>
                  </a:cubicBezTo>
                  <a:cubicBezTo>
                    <a:pt x="60879" y="0"/>
                    <a:pt x="0" y="60928"/>
                    <a:pt x="0" y="136143"/>
                  </a:cubicBezTo>
                  <a:cubicBezTo>
                    <a:pt x="0" y="211358"/>
                    <a:pt x="60928" y="272237"/>
                    <a:pt x="136094" y="272237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49060652-F900-81A1-95DA-C96795AF14DD}"/>
                </a:ext>
              </a:extLst>
            </p:cNvPr>
            <p:cNvSpPr/>
            <p:nvPr/>
          </p:nvSpPr>
          <p:spPr>
            <a:xfrm>
              <a:off x="6810810" y="6587409"/>
              <a:ext cx="267684" cy="267684"/>
            </a:xfrm>
            <a:custGeom>
              <a:avLst/>
              <a:gdLst>
                <a:gd name="connsiteX0" fmla="*/ 133818 w 267684"/>
                <a:gd name="connsiteY0" fmla="*/ 267685 h 267684"/>
                <a:gd name="connsiteX1" fmla="*/ 267685 w 267684"/>
                <a:gd name="connsiteY1" fmla="*/ 133867 h 267684"/>
                <a:gd name="connsiteX2" fmla="*/ 133818 w 267684"/>
                <a:gd name="connsiteY2" fmla="*/ 0 h 267684"/>
                <a:gd name="connsiteX3" fmla="*/ 0 w 267684"/>
                <a:gd name="connsiteY3" fmla="*/ 133867 h 267684"/>
                <a:gd name="connsiteX4" fmla="*/ 133818 w 267684"/>
                <a:gd name="connsiteY4" fmla="*/ 267685 h 26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84" h="267684">
                  <a:moveTo>
                    <a:pt x="133818" y="267685"/>
                  </a:moveTo>
                  <a:cubicBezTo>
                    <a:pt x="207725" y="267685"/>
                    <a:pt x="267685" y="207774"/>
                    <a:pt x="267685" y="133867"/>
                  </a:cubicBezTo>
                  <a:cubicBezTo>
                    <a:pt x="267685" y="59959"/>
                    <a:pt x="207725" y="0"/>
                    <a:pt x="133818" y="0"/>
                  </a:cubicBezTo>
                  <a:cubicBezTo>
                    <a:pt x="59910" y="0"/>
                    <a:pt x="0" y="59959"/>
                    <a:pt x="0" y="133867"/>
                  </a:cubicBezTo>
                  <a:cubicBezTo>
                    <a:pt x="0" y="207774"/>
                    <a:pt x="59959" y="267685"/>
                    <a:pt x="133818" y="267685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9601FBDE-23C0-270A-F7A1-76D6E9DD0A8B}"/>
                </a:ext>
              </a:extLst>
            </p:cNvPr>
            <p:cNvSpPr/>
            <p:nvPr/>
          </p:nvSpPr>
          <p:spPr>
            <a:xfrm>
              <a:off x="7675180" y="6619713"/>
              <a:ext cx="203075" cy="203075"/>
            </a:xfrm>
            <a:custGeom>
              <a:avLst/>
              <a:gdLst>
                <a:gd name="connsiteX0" fmla="*/ 101514 w 203075"/>
                <a:gd name="connsiteY0" fmla="*/ 203076 h 203075"/>
                <a:gd name="connsiteX1" fmla="*/ 203076 w 203075"/>
                <a:gd name="connsiteY1" fmla="*/ 101562 h 203075"/>
                <a:gd name="connsiteX2" fmla="*/ 101514 w 203075"/>
                <a:gd name="connsiteY2" fmla="*/ 0 h 203075"/>
                <a:gd name="connsiteX3" fmla="*/ 0 w 203075"/>
                <a:gd name="connsiteY3" fmla="*/ 101562 h 203075"/>
                <a:gd name="connsiteX4" fmla="*/ 101514 w 203075"/>
                <a:gd name="connsiteY4" fmla="*/ 203076 h 20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5" h="203075">
                  <a:moveTo>
                    <a:pt x="101514" y="203076"/>
                  </a:moveTo>
                  <a:cubicBezTo>
                    <a:pt x="157598" y="203076"/>
                    <a:pt x="203076" y="157598"/>
                    <a:pt x="203076" y="101562"/>
                  </a:cubicBezTo>
                  <a:cubicBezTo>
                    <a:pt x="203076" y="45526"/>
                    <a:pt x="157598" y="0"/>
                    <a:pt x="101514" y="0"/>
                  </a:cubicBezTo>
                  <a:cubicBezTo>
                    <a:pt x="45429" y="0"/>
                    <a:pt x="0" y="45477"/>
                    <a:pt x="0" y="101562"/>
                  </a:cubicBezTo>
                  <a:cubicBezTo>
                    <a:pt x="0" y="157646"/>
                    <a:pt x="45477" y="203076"/>
                    <a:pt x="101514" y="203076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1D109EBA-D84D-536F-D966-DA59176B3C68}"/>
                </a:ext>
              </a:extLst>
            </p:cNvPr>
            <p:cNvSpPr/>
            <p:nvPr/>
          </p:nvSpPr>
          <p:spPr>
            <a:xfrm>
              <a:off x="8567301" y="6679672"/>
              <a:ext cx="83061" cy="83060"/>
            </a:xfrm>
            <a:custGeom>
              <a:avLst/>
              <a:gdLst>
                <a:gd name="connsiteX0" fmla="*/ 41506 w 83061"/>
                <a:gd name="connsiteY0" fmla="*/ 83061 h 83060"/>
                <a:gd name="connsiteX1" fmla="*/ 83061 w 83061"/>
                <a:gd name="connsiteY1" fmla="*/ 41555 h 83060"/>
                <a:gd name="connsiteX2" fmla="*/ 41506 w 83061"/>
                <a:gd name="connsiteY2" fmla="*/ 0 h 83060"/>
                <a:gd name="connsiteX3" fmla="*/ 0 w 83061"/>
                <a:gd name="connsiteY3" fmla="*/ 41555 h 83060"/>
                <a:gd name="connsiteX4" fmla="*/ 41506 w 83061"/>
                <a:gd name="connsiteY4" fmla="*/ 83061 h 8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61" h="83060">
                  <a:moveTo>
                    <a:pt x="41506" y="83061"/>
                  </a:moveTo>
                  <a:cubicBezTo>
                    <a:pt x="64463" y="83061"/>
                    <a:pt x="83061" y="64511"/>
                    <a:pt x="83061" y="41555"/>
                  </a:cubicBezTo>
                  <a:cubicBezTo>
                    <a:pt x="83061" y="18598"/>
                    <a:pt x="64463" y="0"/>
                    <a:pt x="41506" y="0"/>
                  </a:cubicBezTo>
                  <a:cubicBezTo>
                    <a:pt x="18549" y="0"/>
                    <a:pt x="0" y="18598"/>
                    <a:pt x="0" y="41555"/>
                  </a:cubicBezTo>
                  <a:cubicBezTo>
                    <a:pt x="0" y="64511"/>
                    <a:pt x="18598" y="83061"/>
                    <a:pt x="41506" y="83061"/>
                  </a:cubicBezTo>
                  <a:close/>
                </a:path>
              </a:pathLst>
            </a:custGeom>
            <a:solidFill>
              <a:srgbClr val="FFFFFF"/>
            </a:solidFill>
            <a:ln w="4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79660B9-2797-C123-FBA3-61EBCCEC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90" y="729045"/>
            <a:ext cx="6300023" cy="659989"/>
          </a:xfrm>
        </p:spPr>
        <p:txBody>
          <a:bodyPr/>
          <a:lstStyle/>
          <a:p>
            <a:r>
              <a:rPr lang="fr-FR"/>
              <a:t>Table des matières.</a:t>
            </a:r>
            <a:endParaRPr lang="fr-BE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29853DD-A90B-D0DA-AEDF-3C931596CF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22108DB-34BF-40A1-A5A7-DE24F933221B}" type="datetime1">
              <a:rPr lang="nl-BE" smtClean="0"/>
              <a:t>9/05/2025</a:t>
            </a:fld>
            <a:endParaRPr lang="fr-BE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6F35F6B-189D-B3EC-57C3-69E4143211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1FE7C2A-552D-CC0C-D3A0-7F470633AF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6" name="Espace réservé du texte 97">
            <a:extLst>
              <a:ext uri="{FF2B5EF4-FFF2-40B4-BE49-F238E27FC236}">
                <a16:creationId xmlns:a16="http://schemas.microsoft.com/office/drawing/2014/main" id="{B59A55C9-D557-36E9-64B3-34E96B37E7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023" y="1929025"/>
            <a:ext cx="6840651" cy="4200313"/>
          </a:xfrm>
        </p:spPr>
        <p:txBody>
          <a:bodyPr lIns="0" tIns="0" rIns="0" bIns="0" numCol="2" spcCol="720000"/>
          <a:lstStyle>
            <a:lvl1pPr marL="447675" indent="-447675">
              <a:spcBef>
                <a:spcPts val="3600"/>
              </a:spcBef>
              <a:spcAft>
                <a:spcPts val="2400"/>
              </a:spcAft>
              <a:buFont typeface="+mj-lt"/>
              <a:buAutoNum type="arabicPeriod"/>
              <a:defRPr sz="2800"/>
            </a:lvl1pPr>
            <a:lvl2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600">
                <a:solidFill>
                  <a:schemeClr val="tx1"/>
                </a:solidFill>
                <a:latin typeface="+mn-lt"/>
              </a:defRPr>
            </a:lvl2pPr>
            <a:lvl3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3pPr>
            <a:lvl4pPr marL="266700" indent="-266700">
              <a:spcBef>
                <a:spcPts val="600"/>
              </a:spcBef>
              <a:spcAft>
                <a:spcPts val="0"/>
              </a:spcAft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4pPr>
            <a:lvl5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5pPr>
            <a:lvl6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6pPr>
            <a:lvl7pPr marL="266700" indent="-2667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7pPr>
            <a:lvl8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8pPr>
            <a:lvl9pPr marL="266700" indent="-2667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13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fr-BE" noProof="0"/>
              <a:t>Chapitre</a:t>
            </a:r>
          </a:p>
          <a:p>
            <a:pPr lvl="1"/>
            <a:r>
              <a:rPr lang="fr-BE" noProof="0"/>
              <a:t>Sous-titre</a:t>
            </a:r>
          </a:p>
        </p:txBody>
      </p:sp>
      <p:pic>
        <p:nvPicPr>
          <p:cNvPr id="90" name="Image 89">
            <a:extLst>
              <a:ext uri="{FF2B5EF4-FFF2-40B4-BE49-F238E27FC236}">
                <a16:creationId xmlns:a16="http://schemas.microsoft.com/office/drawing/2014/main" id="{BF95CC5A-FDA4-99EB-799C-D8ACB3309D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91" name="ZoneTexte 90">
            <a:extLst>
              <a:ext uri="{FF2B5EF4-FFF2-40B4-BE49-F238E27FC236}">
                <a16:creationId xmlns:a16="http://schemas.microsoft.com/office/drawing/2014/main" id="{53F03F5A-DCA3-0961-2311-2633F4F91F27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6B752F48-81A0-EB3E-4D01-5FEF9D1F3559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2C12B2F9-CCA2-3F1E-4FAC-E8D3D7EAC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10EC3392-2E6C-0B3A-F634-3B1765BAB85E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2FE0D84F-6B6A-6CC1-9AB6-F850205BF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4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5B032DB-2BB9-419E-A1DD-138D7D630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728662"/>
            <a:ext cx="10801350" cy="5400676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43349F8-A484-AE33-EC98-2095210BC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6060" y="1269036"/>
            <a:ext cx="7379877" cy="4319928"/>
          </a:xfrm>
        </p:spPr>
        <p:txBody>
          <a:bodyPr lIns="0" tIns="0" rIns="0" bIns="0" anchor="ctr"/>
          <a:lstStyle>
            <a:lvl1pPr>
              <a:defRPr sz="5400"/>
            </a:lvl1pPr>
          </a:lstStyle>
          <a:p>
            <a:pPr lvl="0"/>
            <a:r>
              <a:rPr lang="fr-FR"/>
              <a:t>Ici, extra long titre pour un nouveau chapitre.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AE7B8C-07C3-032B-0202-FA581C109C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9863260-EEE0-48CD-ACC9-2D926CBF81B5}" type="datetime1">
              <a:rPr lang="nl-BE" smtClean="0"/>
              <a:t>9/05/2025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583E38-2573-B7DE-E660-E86EE11C7C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1FB5D8-9AA7-EBA2-C2E8-43F323956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893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3CE08-87A8-6B92-39CE-FF6812B6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D9271-7B51-6D75-EC9D-42F57F836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D5F53-C32D-44EC-BD33-04F656527387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C99313-A930-13AC-9B8B-62B9D73701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8980D0A-D090-E1B7-E003-437C7F004D7A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9423A00-FBE1-7263-0113-7E2F137C5DEA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6B9849A-CA8F-AAD7-2133-2397FA3AA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D9C41F9-2D15-2222-A2BF-61FDE71D5CC7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55F6338-40A0-4E9F-42CA-8DF1AABD6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0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3CE08-87A8-6B92-39CE-FF6812B6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D9271-7B51-6D75-EC9D-42F57F83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05521"/>
            <a:ext cx="5220678" cy="45234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43397-2651-4BA4-A802-6D9F4608711A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5980AEC-2B00-293E-EB9F-F1408CE790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5232" y="1605521"/>
            <a:ext cx="5220678" cy="45234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92AB0AC-D348-2D10-3530-DCDD65478C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220A565-24BD-3B67-4437-FB6307B92740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B04514-F9D4-55D0-25F6-D71E456A23B7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22E8195-9058-2678-198E-CAEF870BB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CD49D5D-4D26-72A5-92F7-255FBDB88745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425335E-1F88-36A2-41D5-5D461611B9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1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3CE08-87A8-6B92-39CE-FF6812B6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D9271-7B51-6D75-EC9D-42F57F83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05521"/>
            <a:ext cx="5220678" cy="20634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67F39-1FBA-4B1E-83ED-5820A283395B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5980AEC-2B00-293E-EB9F-F1408CE790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5232" y="1605521"/>
            <a:ext cx="5220678" cy="20634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BDC2ACF-65AD-52D9-1946-1EB940D84FE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5326" y="4065480"/>
            <a:ext cx="5220678" cy="20634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98E63A0-8E1B-BD20-E4C2-BCAEEA2314A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5232" y="4065480"/>
            <a:ext cx="5220678" cy="20634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5C70EF-85B7-F51E-DF09-F15D866AF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316BEC6-C888-5570-EC9B-79184B505E06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C3A3A7-6C7F-503B-08C3-F7EE23588E3D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44FB170-8D44-12EC-0754-EF3069BB2C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ADF2502-58C7-947B-AA66-8E1A99670167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6C46D09-34D5-4072-DCC6-810014658D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0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et image gauch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7143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8F7BEAD-E843-BFA2-83D5-2310E5FC60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089" y="6497108"/>
            <a:ext cx="1379978" cy="180252"/>
          </a:xfrm>
          <a:blipFill>
            <a:blip r:embed="rId2"/>
            <a:srcRect/>
            <a:stretch>
              <a:fillRect l="-327" r="-327"/>
            </a:stretch>
          </a:blipFill>
        </p:spPr>
        <p:txBody>
          <a:bodyPr/>
          <a:lstStyle>
            <a:lvl1pPr>
              <a:defRPr sz="1050">
                <a:noFill/>
              </a:defRPr>
            </a:lvl1pPr>
            <a:lvl2pPr>
              <a:defRPr sz="105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endParaRPr lang="fr-BE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590A9D1-F649-A041-E9CB-1A22D610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7E60EF-BFE6-EB5B-E11E-44F0A34A56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F817F70-708F-4717-BAA4-DE731BF84017}" type="datetime1">
              <a:rPr lang="nl-BE" smtClean="0"/>
              <a:t>9/05/2025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462D3-E5C9-4B2D-7BA1-D2BA864EC1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69C3C1-60EF-1CC4-C248-1E23F4E7B3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457AEB-2C9E-3AE3-DA88-1DF9ACA28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0CBBD35-34F7-E0F9-1315-3374F2CDFBB6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DE67F9-EE9D-51F2-06F5-69919132EB4D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433BFA4-3019-C1DC-BEE3-D3E2E87513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755034B-D09A-7535-776D-41267191C8CE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8B82C33-40F6-5622-FDD1-C5B5658E23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9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et image gauch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796336" cy="6857143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8F7BEAD-E843-BFA2-83D5-2310E5FC60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089" y="6497108"/>
            <a:ext cx="1379978" cy="180252"/>
          </a:xfrm>
          <a:blipFill>
            <a:blip r:embed="rId2"/>
            <a:srcRect/>
            <a:stretch>
              <a:fillRect l="-327" r="-327"/>
            </a:stretch>
          </a:blipFill>
        </p:spPr>
        <p:txBody>
          <a:bodyPr/>
          <a:lstStyle>
            <a:lvl1pPr>
              <a:defRPr sz="1050">
                <a:noFill/>
              </a:defRPr>
            </a:lvl1pPr>
            <a:lvl2pPr>
              <a:defRPr sz="1050">
                <a:noFill/>
              </a:defRPr>
            </a:lvl2pPr>
            <a:lvl3pPr>
              <a:defRPr sz="400">
                <a:noFill/>
              </a:defRPr>
            </a:lvl3pPr>
            <a:lvl4pPr>
              <a:defRPr sz="400">
                <a:noFill/>
              </a:defRPr>
            </a:lvl4pPr>
            <a:lvl5pPr>
              <a:defRPr sz="200">
                <a:noFill/>
              </a:defRPr>
            </a:lvl5pPr>
          </a:lstStyle>
          <a:p>
            <a:pPr lvl="0"/>
            <a:endParaRPr lang="fr-BE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590A9D1-F649-A041-E9CB-1A22D610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6338" y="737465"/>
            <a:ext cx="2700338" cy="5391490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  <a:lvl6pPr algn="r">
              <a:defRPr/>
            </a:lvl6pPr>
            <a:lvl7pPr algn="r">
              <a:defRPr/>
            </a:lvl7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7E60EF-BFE6-EB5B-E11E-44F0A34A56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F922CDD-F3D8-4978-9FCD-B58DEE15AC03}" type="datetime1">
              <a:rPr lang="nl-BE" smtClean="0"/>
              <a:t>9/05/2025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462D3-E5C9-4B2D-7BA1-D2BA864EC1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69C3C1-60EF-1CC4-C248-1E23F4E7B3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457AEB-2C9E-3AE3-DA88-1DF9ACA28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0CBBD35-34F7-E0F9-1315-3374F2CDFBB6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DE67F9-EE9D-51F2-06F5-69919132EB4D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433BFA4-3019-C1DC-BEE3-D3E2E87513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755034B-D09A-7535-776D-41267191C8CE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8B82C33-40F6-5622-FDD1-C5B5658E23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3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924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 droit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7143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0995-312B-48C6-ACAE-09BC4520DD23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73EEBEF-E34C-58F8-2481-2E2FAC00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431BCB1-CA99-B5DC-7E88-FC60D517A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1F5C16E-D66A-C4DF-D9C5-32F2F871F8A7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240BB6-F0D9-791A-A43D-2193814410F8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B7C5DDA-693E-1744-2BA9-9D9F4860BB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D47C0A0-6487-0E6A-DD83-B78448913B6B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D6C7C33-10F0-4520-B462-0EC6C18D8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2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 droit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59D0C9B-823F-E778-9DDD-CBE221DE5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5663" y="0"/>
            <a:ext cx="8796337" cy="6857143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C588-32E3-4AAB-829D-1FC5AE62300E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73EEBEF-E34C-58F8-2481-2E2FAC00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2699573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431BCB1-CA99-B5DC-7E88-FC60D517A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1F5C16E-D66A-C4DF-D9C5-32F2F871F8A7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240BB6-F0D9-791A-A43D-2193814410F8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B7C5DDA-693E-1744-2BA9-9D9F4860BB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D47C0A0-6487-0E6A-DD83-B78448913B6B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D6C7C33-10F0-4520-B462-0EC6C18D8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7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 cercle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9296EAC8-0284-115B-68AE-C7DC564F42DD}"/>
              </a:ext>
            </a:extLst>
          </p:cNvPr>
          <p:cNvSpPr/>
          <p:nvPr userDrawn="1"/>
        </p:nvSpPr>
        <p:spPr>
          <a:xfrm>
            <a:off x="4442194" y="737847"/>
            <a:ext cx="5391490" cy="53914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562E8D45-7670-84DC-5418-1E8D27C0CA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248" y="729046"/>
            <a:ext cx="5408430" cy="540843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370A9C-6993-478D-4B39-D6A9EEC3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A12A2-9B52-41D0-B2C7-74393356C031}" type="datetime1">
              <a:rPr lang="nl-BE" smtClean="0"/>
              <a:t>9/05/2025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C02C80-838D-B313-FDB2-318F70B0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296481-9B48-2F30-5D3D-49EE0F18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7EBFA02-A4B7-0894-C6FB-99C94F918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34C757F-A499-D8B9-FB57-D6A2A5D8C3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5838FA-9235-195D-7F14-84511C2A21DF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6C7C06-204C-8F93-4D37-4A95B0289BCB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89FB71-6E41-EC90-98F7-5E3996D60E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49D0C41-D258-DD0F-AFDF-EFEDFF2B03C3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AF8D698-CBFD-DCA8-D4C0-5A7730F8CC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4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 cercle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9296EAC8-0284-115B-68AE-C7DC564F42DD}"/>
              </a:ext>
            </a:extLst>
          </p:cNvPr>
          <p:cNvSpPr/>
          <p:nvPr userDrawn="1"/>
        </p:nvSpPr>
        <p:spPr>
          <a:xfrm>
            <a:off x="2378474" y="737847"/>
            <a:ext cx="5391490" cy="53914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562E8D45-7670-84DC-5418-1E8D27C0CA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7480" y="729046"/>
            <a:ext cx="5408430" cy="540843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370A9C-6993-478D-4B39-D6A9EEC3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A951-B8F6-4267-908A-1BC3ED700CF4}" type="datetime1">
              <a:rPr lang="nl-BE" smtClean="0"/>
              <a:t>9/05/2025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C02C80-838D-B313-FDB2-318F70B0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296481-9B48-2F30-5D3D-49EE0F18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7EBFA02-A4B7-0894-C6FB-99C94F918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0054116-C8B6-FDF5-B44D-CBCB59FAD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381E52B-0125-A6E9-9C68-75612E417DD0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180EC8-10B6-7845-8476-F21C59D9A549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C71E9-77EA-26CB-2D3B-017E561234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58BA547-ADC8-8718-2A87-36723C5103F7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3B1325B-82B4-1489-1812-8250FF07AA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2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777F2-168D-F7A6-6EAE-0D7774FA2589}"/>
              </a:ext>
            </a:extLst>
          </p:cNvPr>
          <p:cNvSpPr/>
          <p:nvPr userDrawn="1"/>
        </p:nvSpPr>
        <p:spPr>
          <a:xfrm>
            <a:off x="0" y="0"/>
            <a:ext cx="6096000" cy="6857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B4D91-3353-44AC-918F-3875C13D0EEE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0EAD04B-6A0E-576E-A2E1-AA168AAB8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50789A5-6978-4C22-63A3-388F878923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92A9FD-C910-B702-6737-4B6131A660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88" y="6497107"/>
            <a:ext cx="1379979" cy="1789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6DDE30-E9AC-83EB-1EDE-71D11A9A48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40DBF43-18A2-99A3-C75F-C05A362B2968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8610150-9BC9-74FA-3102-BEB706B7FB0F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82D9F2C-0DB6-EFAB-F956-427EA691B8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938B6B7-D045-0F68-2435-52DC33656B4E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0B9051A-774D-F4B8-4995-ACE47D58E4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1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777F2-168D-F7A6-6EAE-0D7774FA2589}"/>
              </a:ext>
            </a:extLst>
          </p:cNvPr>
          <p:cNvSpPr/>
          <p:nvPr userDrawn="1"/>
        </p:nvSpPr>
        <p:spPr>
          <a:xfrm>
            <a:off x="6096000" y="0"/>
            <a:ext cx="6096000" cy="6857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5E036-A4EC-4D2A-A660-BE788D803965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0EAD04B-6A0E-576E-A2E1-AA168AAB8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50789A5-6978-4C22-63A3-388F878923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10DB6A8-DDB4-E66E-6098-72C94AE58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9556799-296C-2F70-5B91-6DDB68B81A51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3BFCE4-1276-776F-429A-8F23D96BC7D3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38EF4B6-CD4E-32A7-EEE9-15D24341CE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238E493-F300-1C1F-B386-871B597AF8C3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B183C9C-FB4B-A5BC-1744-9667C9C01C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4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1 image dans 4 cercles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3C67B7BD-89AB-E752-2708-66A75A819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0886" y="723414"/>
            <a:ext cx="5403186" cy="5403951"/>
          </a:xfrm>
          <a:custGeom>
            <a:avLst/>
            <a:gdLst>
              <a:gd name="connsiteX0" fmla="*/ 2701625 w 5403186"/>
              <a:gd name="connsiteY0" fmla="*/ 1450386 h 5403951"/>
              <a:gd name="connsiteX1" fmla="*/ 1445163 w 5403186"/>
              <a:gd name="connsiteY1" fmla="*/ 2701944 h 5403951"/>
              <a:gd name="connsiteX2" fmla="*/ 2701625 w 5403186"/>
              <a:gd name="connsiteY2" fmla="*/ 3953502 h 5403951"/>
              <a:gd name="connsiteX3" fmla="*/ 3958087 w 5403186"/>
              <a:gd name="connsiteY3" fmla="*/ 2701944 h 5403951"/>
              <a:gd name="connsiteX4" fmla="*/ 2701625 w 5403186"/>
              <a:gd name="connsiteY4" fmla="*/ 1450386 h 5403951"/>
              <a:gd name="connsiteX5" fmla="*/ 1352564 w 5403186"/>
              <a:gd name="connsiteY5" fmla="*/ 0 h 5403951"/>
              <a:gd name="connsiteX6" fmla="*/ 2701625 w 5403186"/>
              <a:gd name="connsiteY6" fmla="*/ 1254742 h 5403951"/>
              <a:gd name="connsiteX7" fmla="*/ 4050622 w 5403186"/>
              <a:gd name="connsiteY7" fmla="*/ 0 h 5403951"/>
              <a:gd name="connsiteX8" fmla="*/ 5403186 w 5403186"/>
              <a:gd name="connsiteY8" fmla="*/ 1352564 h 5403951"/>
              <a:gd name="connsiteX9" fmla="*/ 4142712 w 5403186"/>
              <a:gd name="connsiteY9" fmla="*/ 2701944 h 5403951"/>
              <a:gd name="connsiteX10" fmla="*/ 4142648 w 5403186"/>
              <a:gd name="connsiteY10" fmla="*/ 2702007 h 5403951"/>
              <a:gd name="connsiteX11" fmla="*/ 5403123 w 5403186"/>
              <a:gd name="connsiteY11" fmla="*/ 4051387 h 5403951"/>
              <a:gd name="connsiteX12" fmla="*/ 4050558 w 5403186"/>
              <a:gd name="connsiteY12" fmla="*/ 5403951 h 5403951"/>
              <a:gd name="connsiteX13" fmla="*/ 2701561 w 5403186"/>
              <a:gd name="connsiteY13" fmla="*/ 4149209 h 5403951"/>
              <a:gd name="connsiteX14" fmla="*/ 1352564 w 5403186"/>
              <a:gd name="connsiteY14" fmla="*/ 5403951 h 5403951"/>
              <a:gd name="connsiteX15" fmla="*/ 0 w 5403186"/>
              <a:gd name="connsiteY15" fmla="*/ 4051387 h 5403951"/>
              <a:gd name="connsiteX16" fmla="*/ 1260474 w 5403186"/>
              <a:gd name="connsiteY16" fmla="*/ 2701944 h 5403951"/>
              <a:gd name="connsiteX17" fmla="*/ 0 w 5403186"/>
              <a:gd name="connsiteY17" fmla="*/ 1352564 h 5403951"/>
              <a:gd name="connsiteX18" fmla="*/ 1352564 w 5403186"/>
              <a:gd name="connsiteY18" fmla="*/ 0 h 540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03186" h="5403951">
                <a:moveTo>
                  <a:pt x="2701625" y="1450386"/>
                </a:moveTo>
                <a:cubicBezTo>
                  <a:pt x="2653669" y="2121127"/>
                  <a:pt x="2116605" y="2656535"/>
                  <a:pt x="1445163" y="2701944"/>
                </a:cubicBezTo>
                <a:cubicBezTo>
                  <a:pt x="2116605" y="2747352"/>
                  <a:pt x="2653669" y="3282760"/>
                  <a:pt x="2701625" y="3953502"/>
                </a:cubicBezTo>
                <a:cubicBezTo>
                  <a:pt x="2749581" y="3282760"/>
                  <a:pt x="3286645" y="2747352"/>
                  <a:pt x="3958087" y="2701944"/>
                </a:cubicBezTo>
                <a:cubicBezTo>
                  <a:pt x="3286645" y="2656535"/>
                  <a:pt x="2749581" y="2121127"/>
                  <a:pt x="2701625" y="1450386"/>
                </a:cubicBezTo>
                <a:close/>
                <a:moveTo>
                  <a:pt x="1352564" y="0"/>
                </a:moveTo>
                <a:cubicBezTo>
                  <a:pt x="2066675" y="0"/>
                  <a:pt x="2651440" y="553432"/>
                  <a:pt x="2701625" y="1254742"/>
                </a:cubicBezTo>
                <a:cubicBezTo>
                  <a:pt x="2751746" y="553432"/>
                  <a:pt x="3303585" y="0"/>
                  <a:pt x="4050622" y="0"/>
                </a:cubicBezTo>
                <a:cubicBezTo>
                  <a:pt x="4797660" y="0"/>
                  <a:pt x="5403186" y="636542"/>
                  <a:pt x="5403186" y="1352564"/>
                </a:cubicBezTo>
                <a:cubicBezTo>
                  <a:pt x="5403186" y="2068586"/>
                  <a:pt x="4846761" y="2654625"/>
                  <a:pt x="4142712" y="2701944"/>
                </a:cubicBezTo>
                <a:lnTo>
                  <a:pt x="4142648" y="2702007"/>
                </a:lnTo>
                <a:cubicBezTo>
                  <a:pt x="4846698" y="2749326"/>
                  <a:pt x="5403123" y="3304413"/>
                  <a:pt x="5403123" y="4051387"/>
                </a:cubicBezTo>
                <a:cubicBezTo>
                  <a:pt x="5403123" y="4798361"/>
                  <a:pt x="4764606" y="5403951"/>
                  <a:pt x="4050558" y="5403951"/>
                </a:cubicBezTo>
                <a:cubicBezTo>
                  <a:pt x="3336511" y="5403951"/>
                  <a:pt x="2751683" y="4850519"/>
                  <a:pt x="2701561" y="4149209"/>
                </a:cubicBezTo>
                <a:cubicBezTo>
                  <a:pt x="2651440" y="4850519"/>
                  <a:pt x="2099537" y="5403951"/>
                  <a:pt x="1352564" y="5403951"/>
                </a:cubicBezTo>
                <a:cubicBezTo>
                  <a:pt x="605590" y="5403951"/>
                  <a:pt x="0" y="4767473"/>
                  <a:pt x="0" y="4051387"/>
                </a:cubicBezTo>
                <a:cubicBezTo>
                  <a:pt x="0" y="3335301"/>
                  <a:pt x="556425" y="2749326"/>
                  <a:pt x="1260474" y="2701944"/>
                </a:cubicBezTo>
                <a:cubicBezTo>
                  <a:pt x="556425" y="2654625"/>
                  <a:pt x="0" y="2099538"/>
                  <a:pt x="0" y="1352564"/>
                </a:cubicBezTo>
                <a:cubicBezTo>
                  <a:pt x="0" y="605590"/>
                  <a:pt x="638452" y="0"/>
                  <a:pt x="135256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EA0F-8989-4A89-8BB9-3A615AB59082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969B6E8-0AA8-06A5-1C69-1E6C3FED2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5A508B4-F328-E52D-7093-6F246AE7D8D6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53F952-7AA4-2E3A-726B-8032A0D09B0F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B4170A3-F575-F91C-F8E3-0D927114F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A497584-1AE6-1158-A8B5-8AB9AC146D98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922C630-EC5A-49C9-35E2-8D3A880F6A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19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1 image dans 4 cercles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3C67B7BD-89AB-E752-2708-66A75A819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724" y="723414"/>
            <a:ext cx="5403186" cy="5403951"/>
          </a:xfrm>
          <a:custGeom>
            <a:avLst/>
            <a:gdLst>
              <a:gd name="connsiteX0" fmla="*/ 2701625 w 5403186"/>
              <a:gd name="connsiteY0" fmla="*/ 1450386 h 5403951"/>
              <a:gd name="connsiteX1" fmla="*/ 1445163 w 5403186"/>
              <a:gd name="connsiteY1" fmla="*/ 2701944 h 5403951"/>
              <a:gd name="connsiteX2" fmla="*/ 2701625 w 5403186"/>
              <a:gd name="connsiteY2" fmla="*/ 3953502 h 5403951"/>
              <a:gd name="connsiteX3" fmla="*/ 3958087 w 5403186"/>
              <a:gd name="connsiteY3" fmla="*/ 2701944 h 5403951"/>
              <a:gd name="connsiteX4" fmla="*/ 2701625 w 5403186"/>
              <a:gd name="connsiteY4" fmla="*/ 1450386 h 5403951"/>
              <a:gd name="connsiteX5" fmla="*/ 1352564 w 5403186"/>
              <a:gd name="connsiteY5" fmla="*/ 0 h 5403951"/>
              <a:gd name="connsiteX6" fmla="*/ 2701625 w 5403186"/>
              <a:gd name="connsiteY6" fmla="*/ 1254742 h 5403951"/>
              <a:gd name="connsiteX7" fmla="*/ 4050622 w 5403186"/>
              <a:gd name="connsiteY7" fmla="*/ 0 h 5403951"/>
              <a:gd name="connsiteX8" fmla="*/ 5403186 w 5403186"/>
              <a:gd name="connsiteY8" fmla="*/ 1352564 h 5403951"/>
              <a:gd name="connsiteX9" fmla="*/ 4142712 w 5403186"/>
              <a:gd name="connsiteY9" fmla="*/ 2701944 h 5403951"/>
              <a:gd name="connsiteX10" fmla="*/ 4142648 w 5403186"/>
              <a:gd name="connsiteY10" fmla="*/ 2702007 h 5403951"/>
              <a:gd name="connsiteX11" fmla="*/ 5403123 w 5403186"/>
              <a:gd name="connsiteY11" fmla="*/ 4051387 h 5403951"/>
              <a:gd name="connsiteX12" fmla="*/ 4050558 w 5403186"/>
              <a:gd name="connsiteY12" fmla="*/ 5403951 h 5403951"/>
              <a:gd name="connsiteX13" fmla="*/ 2701561 w 5403186"/>
              <a:gd name="connsiteY13" fmla="*/ 4149209 h 5403951"/>
              <a:gd name="connsiteX14" fmla="*/ 1352564 w 5403186"/>
              <a:gd name="connsiteY14" fmla="*/ 5403951 h 5403951"/>
              <a:gd name="connsiteX15" fmla="*/ 0 w 5403186"/>
              <a:gd name="connsiteY15" fmla="*/ 4051387 h 5403951"/>
              <a:gd name="connsiteX16" fmla="*/ 1260474 w 5403186"/>
              <a:gd name="connsiteY16" fmla="*/ 2701944 h 5403951"/>
              <a:gd name="connsiteX17" fmla="*/ 0 w 5403186"/>
              <a:gd name="connsiteY17" fmla="*/ 1352564 h 5403951"/>
              <a:gd name="connsiteX18" fmla="*/ 1352564 w 5403186"/>
              <a:gd name="connsiteY18" fmla="*/ 0 h 540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03186" h="5403951">
                <a:moveTo>
                  <a:pt x="2701625" y="1450386"/>
                </a:moveTo>
                <a:cubicBezTo>
                  <a:pt x="2653669" y="2121127"/>
                  <a:pt x="2116605" y="2656535"/>
                  <a:pt x="1445163" y="2701944"/>
                </a:cubicBezTo>
                <a:cubicBezTo>
                  <a:pt x="2116605" y="2747352"/>
                  <a:pt x="2653669" y="3282760"/>
                  <a:pt x="2701625" y="3953502"/>
                </a:cubicBezTo>
                <a:cubicBezTo>
                  <a:pt x="2749581" y="3282760"/>
                  <a:pt x="3286645" y="2747352"/>
                  <a:pt x="3958087" y="2701944"/>
                </a:cubicBezTo>
                <a:cubicBezTo>
                  <a:pt x="3286645" y="2656535"/>
                  <a:pt x="2749581" y="2121127"/>
                  <a:pt x="2701625" y="1450386"/>
                </a:cubicBezTo>
                <a:close/>
                <a:moveTo>
                  <a:pt x="1352564" y="0"/>
                </a:moveTo>
                <a:cubicBezTo>
                  <a:pt x="2066675" y="0"/>
                  <a:pt x="2651440" y="553432"/>
                  <a:pt x="2701625" y="1254742"/>
                </a:cubicBezTo>
                <a:cubicBezTo>
                  <a:pt x="2751746" y="553432"/>
                  <a:pt x="3303585" y="0"/>
                  <a:pt x="4050622" y="0"/>
                </a:cubicBezTo>
                <a:cubicBezTo>
                  <a:pt x="4797660" y="0"/>
                  <a:pt x="5403186" y="636542"/>
                  <a:pt x="5403186" y="1352564"/>
                </a:cubicBezTo>
                <a:cubicBezTo>
                  <a:pt x="5403186" y="2068586"/>
                  <a:pt x="4846761" y="2654625"/>
                  <a:pt x="4142712" y="2701944"/>
                </a:cubicBezTo>
                <a:lnTo>
                  <a:pt x="4142648" y="2702007"/>
                </a:lnTo>
                <a:cubicBezTo>
                  <a:pt x="4846698" y="2749326"/>
                  <a:pt x="5403123" y="3304413"/>
                  <a:pt x="5403123" y="4051387"/>
                </a:cubicBezTo>
                <a:cubicBezTo>
                  <a:pt x="5403123" y="4798361"/>
                  <a:pt x="4764606" y="5403951"/>
                  <a:pt x="4050558" y="5403951"/>
                </a:cubicBezTo>
                <a:cubicBezTo>
                  <a:pt x="3336511" y="5403951"/>
                  <a:pt x="2751683" y="4850519"/>
                  <a:pt x="2701561" y="4149209"/>
                </a:cubicBezTo>
                <a:cubicBezTo>
                  <a:pt x="2651440" y="4850519"/>
                  <a:pt x="2099537" y="5403951"/>
                  <a:pt x="1352564" y="5403951"/>
                </a:cubicBezTo>
                <a:cubicBezTo>
                  <a:pt x="605590" y="5403951"/>
                  <a:pt x="0" y="4767473"/>
                  <a:pt x="0" y="4051387"/>
                </a:cubicBezTo>
                <a:cubicBezTo>
                  <a:pt x="0" y="3335301"/>
                  <a:pt x="556425" y="2749326"/>
                  <a:pt x="1260474" y="2701944"/>
                </a:cubicBezTo>
                <a:cubicBezTo>
                  <a:pt x="556425" y="2654625"/>
                  <a:pt x="0" y="2099538"/>
                  <a:pt x="0" y="1352564"/>
                </a:cubicBezTo>
                <a:cubicBezTo>
                  <a:pt x="0" y="605590"/>
                  <a:pt x="638452" y="0"/>
                  <a:pt x="135256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F23-CE8F-48AE-A0E3-6740E411E20E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B71A38D-6388-D6D7-0B74-50CC482FA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74EAEA4-BEA6-2E94-66D7-47F1E77A9657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6916E0-E441-1947-A0C3-FE7B91C3B22D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816FD9-4039-98DC-7DF8-3D9953278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E77E81A-A778-20B0-0856-D269567DF787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4809914-D82B-D946-4D32-3C094E7ACD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4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4 images dans 4 cercles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B1B9-FB9A-41FD-AACF-83C98D59FC46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113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8" name="Espace réservé pour une image  18">
            <a:extLst>
              <a:ext uri="{FF2B5EF4-FFF2-40B4-BE49-F238E27FC236}">
                <a16:creationId xmlns:a16="http://schemas.microsoft.com/office/drawing/2014/main" id="{77C22A94-477C-BF71-CCB8-1C27717481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090" y="729045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9" name="Espace réservé pour une image  18">
            <a:extLst>
              <a:ext uri="{FF2B5EF4-FFF2-40B4-BE49-F238E27FC236}">
                <a16:creationId xmlns:a16="http://schemas.microsoft.com/office/drawing/2014/main" id="{95729CF4-06B0-CD7F-348C-E4949883A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6427" y="729045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0" name="Espace réservé pour une image  18">
            <a:extLst>
              <a:ext uri="{FF2B5EF4-FFF2-40B4-BE49-F238E27FC236}">
                <a16:creationId xmlns:a16="http://schemas.microsoft.com/office/drawing/2014/main" id="{BF15BA7B-6A8B-5C6E-2188-485C45789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6090" y="3429000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1" name="Espace réservé pour une image  18">
            <a:extLst>
              <a:ext uri="{FF2B5EF4-FFF2-40B4-BE49-F238E27FC236}">
                <a16:creationId xmlns:a16="http://schemas.microsoft.com/office/drawing/2014/main" id="{4FDD8620-C9D1-7E8D-0BDE-78194167CE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96427" y="3429000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038F28C-0DB4-6C09-CD3F-09E6D5243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970CEDA-B51E-A6AA-1E0A-BD265542E207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ECBB0D7-BCDF-29F4-5137-75B7D71A99B5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787480F-B2A2-CD9B-C725-6E137461B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8E70B5E-7762-8020-A60E-03D452B0F05B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79DC16A-4408-1C3C-F014-AC10BEC8DC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3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4 images dans 4 cercles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2B5DB0-05B7-F4BF-246C-B9E536B1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9CFA-55CB-436E-864F-0B193F7F8831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356C2-EA79-3BD5-53F7-C9F840A4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62820-18C3-763E-2657-E2A63D7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734168D-3CF8-7247-C9C1-7D18CC33C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90" y="737465"/>
            <a:ext cx="4559796" cy="539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8" name="Espace réservé pour une image  18">
            <a:extLst>
              <a:ext uri="{FF2B5EF4-FFF2-40B4-BE49-F238E27FC236}">
                <a16:creationId xmlns:a16="http://schemas.microsoft.com/office/drawing/2014/main" id="{77C22A94-477C-BF71-CCB8-1C27717481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729045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9" name="Espace réservé pour une image  18">
            <a:extLst>
              <a:ext uri="{FF2B5EF4-FFF2-40B4-BE49-F238E27FC236}">
                <a16:creationId xmlns:a16="http://schemas.microsoft.com/office/drawing/2014/main" id="{95729CF4-06B0-CD7F-348C-E4949883A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6337" y="729045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0" name="Espace réservé pour une image  18">
            <a:extLst>
              <a:ext uri="{FF2B5EF4-FFF2-40B4-BE49-F238E27FC236}">
                <a16:creationId xmlns:a16="http://schemas.microsoft.com/office/drawing/2014/main" id="{BF15BA7B-6A8B-5C6E-2188-485C457890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1" name="Espace réservé pour une image  18">
            <a:extLst>
              <a:ext uri="{FF2B5EF4-FFF2-40B4-BE49-F238E27FC236}">
                <a16:creationId xmlns:a16="http://schemas.microsoft.com/office/drawing/2014/main" id="{4FDD8620-C9D1-7E8D-0BDE-78194167CE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6337" y="3429000"/>
            <a:ext cx="2699573" cy="2699955"/>
          </a:xfrm>
          <a:prstGeom prst="ellipse">
            <a:avLst/>
          </a:pr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BE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AE872CA-A138-79B7-58F9-879A16515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25" b="3025"/>
          <a:stretch/>
        </p:blipFill>
        <p:spPr>
          <a:xfrm>
            <a:off x="12305685" y="778267"/>
            <a:ext cx="4003675" cy="9239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54F7C64-A708-33E4-71DD-851AA03C4FA8}"/>
              </a:ext>
            </a:extLst>
          </p:cNvPr>
          <p:cNvSpPr txBox="1"/>
          <p:nvPr userDrawn="1"/>
        </p:nvSpPr>
        <p:spPr>
          <a:xfrm>
            <a:off x="12305686" y="238817"/>
            <a:ext cx="11569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sur l’onglet accueil</a:t>
            </a:r>
            <a:endParaRPr lang="fr-BE" sz="10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80F5657-1044-EDE1-B6D8-820837285E70}"/>
              </a:ext>
            </a:extLst>
          </p:cNvPr>
          <p:cNvSpPr txBox="1"/>
          <p:nvPr userDrawn="1"/>
        </p:nvSpPr>
        <p:spPr>
          <a:xfrm>
            <a:off x="12305686" y="1721509"/>
            <a:ext cx="355693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Dans la partie « Paragraphe »</a:t>
            </a:r>
            <a:endParaRPr lang="fr-BE" sz="1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DE2FA40-561D-A7DE-234E-3E26EBE648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759" b="9759"/>
          <a:stretch/>
        </p:blipFill>
        <p:spPr>
          <a:xfrm>
            <a:off x="12305685" y="2127230"/>
            <a:ext cx="599990" cy="29289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3869EE1-0A6C-EFBE-EA65-C058E4111B85}"/>
              </a:ext>
            </a:extLst>
          </p:cNvPr>
          <p:cNvSpPr txBox="1"/>
          <p:nvPr userDrawn="1"/>
        </p:nvSpPr>
        <p:spPr>
          <a:xfrm>
            <a:off x="12305686" y="2408365"/>
            <a:ext cx="3556938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Cliquez sur les icones</a:t>
            </a:r>
          </a:p>
          <a:p>
            <a:pPr algn="l"/>
            <a:r>
              <a:rPr lang="fr-FR" sz="1000"/>
              <a:t>« Réduire le niveau de liste »</a:t>
            </a:r>
          </a:p>
          <a:p>
            <a:pPr algn="l"/>
            <a:r>
              <a:rPr lang="fr-FR" sz="1000"/>
              <a:t>« Augmenter le niveau de liste »</a:t>
            </a:r>
            <a:endParaRPr lang="fr-BE" sz="100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05ADF77-C0BE-B6C5-8520-496FBD5237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921" b="1921"/>
          <a:stretch/>
        </p:blipFill>
        <p:spPr>
          <a:xfrm>
            <a:off x="12305686" y="0"/>
            <a:ext cx="514350" cy="25241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89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412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12F2A89-D287-04CA-80C4-B5D5026A95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090" y="729044"/>
            <a:ext cx="10799820" cy="5400293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BE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AD5EB0A-15A6-D112-6406-BB2FD8816D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5775" y="1325302"/>
            <a:ext cx="6300788" cy="420739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Insérer du texte </a:t>
            </a:r>
            <a:br>
              <a:rPr lang="fr-FR"/>
            </a:br>
            <a:r>
              <a:rPr lang="fr-FR"/>
              <a:t>ou une citation</a:t>
            </a:r>
          </a:p>
          <a:p>
            <a:pPr lvl="2"/>
            <a:r>
              <a:rPr lang="fr-FR"/>
              <a:t>Auteur</a:t>
            </a:r>
            <a:endParaRPr lang="fr-BE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8992E08-29DE-FCF8-2C56-616524D6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7146" b="-1564"/>
          <a:stretch/>
        </p:blipFill>
        <p:spPr>
          <a:xfrm>
            <a:off x="12281672" y="898917"/>
            <a:ext cx="1348433" cy="2183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195AAE-6AFA-5EC7-6CB6-47BC74D00E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81673" y="0"/>
            <a:ext cx="346773" cy="37782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F60F405-4BC0-ECAB-7D97-C83D9CC09A33}"/>
              </a:ext>
            </a:extLst>
          </p:cNvPr>
          <p:cNvSpPr txBox="1"/>
          <p:nvPr userDrawn="1"/>
        </p:nvSpPr>
        <p:spPr>
          <a:xfrm>
            <a:off x="12281673" y="359467"/>
            <a:ext cx="124331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1. Cliquez pour ajouter une image</a:t>
            </a:r>
            <a:endParaRPr lang="fr-BE" sz="100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A644AC2-F8B5-4D9D-E997-EFEEB9F3B97B}"/>
              </a:ext>
            </a:extLst>
          </p:cNvPr>
          <p:cNvSpPr txBox="1"/>
          <p:nvPr userDrawn="1"/>
        </p:nvSpPr>
        <p:spPr>
          <a:xfrm>
            <a:off x="12281673" y="1117263"/>
            <a:ext cx="196010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2. Clic droit sur l’image </a:t>
            </a:r>
            <a:br>
              <a:rPr lang="fr-FR" sz="1000"/>
            </a:br>
            <a:r>
              <a:rPr lang="fr-FR" sz="1000">
                <a:sym typeface="Wingdings" panose="05000000000000000000" pitchFamily="2" charset="2"/>
              </a:rPr>
              <a:t> F</a:t>
            </a:r>
            <a:r>
              <a:rPr lang="fr-FR" sz="1000"/>
              <a:t>ormat de l’image</a:t>
            </a:r>
            <a:endParaRPr lang="fr-BE" sz="10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8D8C27B-6F36-750A-B849-CE797B952243}"/>
              </a:ext>
            </a:extLst>
          </p:cNvPr>
          <p:cNvSpPr txBox="1"/>
          <p:nvPr userDrawn="1"/>
        </p:nvSpPr>
        <p:spPr>
          <a:xfrm>
            <a:off x="12281672" y="2026110"/>
            <a:ext cx="209726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fr-FR" sz="1000"/>
              <a:t>3. Clic sur l’icône image</a:t>
            </a:r>
            <a:br>
              <a:rPr lang="fr-FR" sz="1000"/>
            </a:br>
            <a:r>
              <a:rPr lang="fr-FR" sz="1000">
                <a:sym typeface="Wingdings" panose="05000000000000000000" pitchFamily="2" charset="2"/>
              </a:rPr>
              <a:t> </a:t>
            </a:r>
            <a:r>
              <a:rPr lang="fr-FR" sz="1000"/>
              <a:t>Transparence de l’image à </a:t>
            </a:r>
            <a:r>
              <a:rPr lang="fr-FR" sz="1000" b="1"/>
              <a:t>70%</a:t>
            </a:r>
            <a:endParaRPr lang="fr-BE" sz="1000" b="1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38B3C7-E096-4CED-DF9C-11CA6DC9F1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1673" y="1638353"/>
            <a:ext cx="390387" cy="39038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475764-1850-99D7-71BE-B5F85A65FA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75A137-CBDE-4FE1-92E7-8395FE02515E}" type="datetime1">
              <a:rPr lang="nl-BE" smtClean="0"/>
              <a:t>9/05/2025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12FA12-04E7-99BD-D57E-AA3062BB4C9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BE"/>
              <a:t>Elections 2024 – Priorités Embuild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9DFBFE-7CB8-62A6-12E8-87CEBC5EED5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3911D88-3CC2-8F0E-3B10-4BFAB60329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96088" y="6497107"/>
            <a:ext cx="1379978" cy="1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7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11CE5E-EF2E-ED8C-60E6-5BDD82AED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90" y="729045"/>
            <a:ext cx="10800585" cy="659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Contact</a:t>
            </a:r>
            <a:endParaRPr lang="fr-BE"/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E8B9BD96-914F-7003-F696-28D5D5EAB7DE}"/>
              </a:ext>
            </a:extLst>
          </p:cNvPr>
          <p:cNvGrpSpPr/>
          <p:nvPr userDrawn="1"/>
        </p:nvGrpSpPr>
        <p:grpSpPr>
          <a:xfrm>
            <a:off x="670559" y="2951543"/>
            <a:ext cx="3246121" cy="2648775"/>
            <a:chOff x="1894606" y="2824222"/>
            <a:chExt cx="3425446" cy="2795101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E5851F7F-F8DC-21CD-D158-63798C5D42EC}"/>
                </a:ext>
              </a:extLst>
            </p:cNvPr>
            <p:cNvSpPr/>
            <p:nvPr/>
          </p:nvSpPr>
          <p:spPr>
            <a:xfrm>
              <a:off x="2918655" y="2833634"/>
              <a:ext cx="33846" cy="33857"/>
            </a:xfrm>
            <a:custGeom>
              <a:avLst/>
              <a:gdLst>
                <a:gd name="connsiteX0" fmla="*/ 16918 w 33846"/>
                <a:gd name="connsiteY0" fmla="*/ 33857 h 33857"/>
                <a:gd name="connsiteX1" fmla="*/ 33846 w 33846"/>
                <a:gd name="connsiteY1" fmla="*/ 16929 h 33857"/>
                <a:gd name="connsiteX2" fmla="*/ 16918 w 33846"/>
                <a:gd name="connsiteY2" fmla="*/ 0 h 33857"/>
                <a:gd name="connsiteX3" fmla="*/ 0 w 33846"/>
                <a:gd name="connsiteY3" fmla="*/ 16929 h 33857"/>
                <a:gd name="connsiteX4" fmla="*/ 16918 w 33846"/>
                <a:gd name="connsiteY4" fmla="*/ 33857 h 3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46" h="33857">
                  <a:moveTo>
                    <a:pt x="16918" y="33857"/>
                  </a:moveTo>
                  <a:cubicBezTo>
                    <a:pt x="26286" y="33857"/>
                    <a:pt x="33846" y="26264"/>
                    <a:pt x="33846" y="16929"/>
                  </a:cubicBezTo>
                  <a:cubicBezTo>
                    <a:pt x="33846" y="7593"/>
                    <a:pt x="26275" y="0"/>
                    <a:pt x="16918" y="0"/>
                  </a:cubicBezTo>
                  <a:cubicBezTo>
                    <a:pt x="7560" y="0"/>
                    <a:pt x="0" y="7571"/>
                    <a:pt x="0" y="16929"/>
                  </a:cubicBezTo>
                  <a:cubicBezTo>
                    <a:pt x="0" y="26286"/>
                    <a:pt x="7582" y="33857"/>
                    <a:pt x="16918" y="3385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120B901-8608-99C5-8DBF-303A3210C066}"/>
                </a:ext>
              </a:extLst>
            </p:cNvPr>
            <p:cNvSpPr/>
            <p:nvPr/>
          </p:nvSpPr>
          <p:spPr>
            <a:xfrm>
              <a:off x="3248403" y="2824222"/>
              <a:ext cx="52681" cy="52670"/>
            </a:xfrm>
            <a:custGeom>
              <a:avLst/>
              <a:gdLst>
                <a:gd name="connsiteX0" fmla="*/ 26341 w 52681"/>
                <a:gd name="connsiteY0" fmla="*/ 52670 h 52670"/>
                <a:gd name="connsiteX1" fmla="*/ 52681 w 52681"/>
                <a:gd name="connsiteY1" fmla="*/ 26341 h 52670"/>
                <a:gd name="connsiteX2" fmla="*/ 26341 w 52681"/>
                <a:gd name="connsiteY2" fmla="*/ 0 h 52670"/>
                <a:gd name="connsiteX3" fmla="*/ 0 w 52681"/>
                <a:gd name="connsiteY3" fmla="*/ 26341 h 52670"/>
                <a:gd name="connsiteX4" fmla="*/ 26341 w 52681"/>
                <a:gd name="connsiteY4" fmla="*/ 52670 h 5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81" h="52670">
                  <a:moveTo>
                    <a:pt x="26341" y="52670"/>
                  </a:moveTo>
                  <a:cubicBezTo>
                    <a:pt x="40884" y="52670"/>
                    <a:pt x="52681" y="40873"/>
                    <a:pt x="52681" y="26341"/>
                  </a:cubicBezTo>
                  <a:cubicBezTo>
                    <a:pt x="52681" y="11809"/>
                    <a:pt x="40894" y="0"/>
                    <a:pt x="26341" y="0"/>
                  </a:cubicBezTo>
                  <a:cubicBezTo>
                    <a:pt x="11787" y="0"/>
                    <a:pt x="0" y="11787"/>
                    <a:pt x="0" y="26341"/>
                  </a:cubicBezTo>
                  <a:cubicBezTo>
                    <a:pt x="0" y="40894"/>
                    <a:pt x="11787" y="52670"/>
                    <a:pt x="26341" y="5267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E23B4F9-6B4D-E483-E22D-8F3CD4D507AB}"/>
                </a:ext>
              </a:extLst>
            </p:cNvPr>
            <p:cNvSpPr/>
            <p:nvPr/>
          </p:nvSpPr>
          <p:spPr>
            <a:xfrm>
              <a:off x="3589458" y="2826106"/>
              <a:ext cx="48912" cy="48901"/>
            </a:xfrm>
            <a:custGeom>
              <a:avLst/>
              <a:gdLst>
                <a:gd name="connsiteX0" fmla="*/ 24445 w 48912"/>
                <a:gd name="connsiteY0" fmla="*/ 48901 h 48901"/>
                <a:gd name="connsiteX1" fmla="*/ 48912 w 48912"/>
                <a:gd name="connsiteY1" fmla="*/ 24456 h 48901"/>
                <a:gd name="connsiteX2" fmla="*/ 24445 w 48912"/>
                <a:gd name="connsiteY2" fmla="*/ 0 h 48901"/>
                <a:gd name="connsiteX3" fmla="*/ 0 w 48912"/>
                <a:gd name="connsiteY3" fmla="*/ 24456 h 48901"/>
                <a:gd name="connsiteX4" fmla="*/ 24445 w 48912"/>
                <a:gd name="connsiteY4" fmla="*/ 48901 h 4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12" h="48901">
                  <a:moveTo>
                    <a:pt x="24445" y="48901"/>
                  </a:moveTo>
                  <a:cubicBezTo>
                    <a:pt x="37964" y="48901"/>
                    <a:pt x="48912" y="37964"/>
                    <a:pt x="48912" y="24456"/>
                  </a:cubicBezTo>
                  <a:cubicBezTo>
                    <a:pt x="48912" y="10948"/>
                    <a:pt x="37964" y="0"/>
                    <a:pt x="24445" y="0"/>
                  </a:cubicBezTo>
                  <a:cubicBezTo>
                    <a:pt x="10926" y="0"/>
                    <a:pt x="0" y="10948"/>
                    <a:pt x="0" y="24456"/>
                  </a:cubicBezTo>
                  <a:cubicBezTo>
                    <a:pt x="0" y="37964"/>
                    <a:pt x="10948" y="48901"/>
                    <a:pt x="24445" y="4890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AD2D9B2-DF98-D139-E8D0-34433060D942}"/>
                </a:ext>
              </a:extLst>
            </p:cNvPr>
            <p:cNvSpPr/>
            <p:nvPr/>
          </p:nvSpPr>
          <p:spPr>
            <a:xfrm>
              <a:off x="3942725" y="2840202"/>
              <a:ext cx="20697" cy="20697"/>
            </a:xfrm>
            <a:custGeom>
              <a:avLst/>
              <a:gdLst>
                <a:gd name="connsiteX0" fmla="*/ 10338 w 20697"/>
                <a:gd name="connsiteY0" fmla="*/ 20698 h 20697"/>
                <a:gd name="connsiteX1" fmla="*/ 20698 w 20697"/>
                <a:gd name="connsiteY1" fmla="*/ 10349 h 20697"/>
                <a:gd name="connsiteX2" fmla="*/ 10338 w 20697"/>
                <a:gd name="connsiteY2" fmla="*/ 0 h 20697"/>
                <a:gd name="connsiteX3" fmla="*/ 0 w 20697"/>
                <a:gd name="connsiteY3" fmla="*/ 10349 h 20697"/>
                <a:gd name="connsiteX4" fmla="*/ 10338 w 20697"/>
                <a:gd name="connsiteY4" fmla="*/ 20698 h 2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97" h="20697">
                  <a:moveTo>
                    <a:pt x="10338" y="20698"/>
                  </a:moveTo>
                  <a:cubicBezTo>
                    <a:pt x="16046" y="20698"/>
                    <a:pt x="20698" y="16068"/>
                    <a:pt x="20698" y="10349"/>
                  </a:cubicBezTo>
                  <a:cubicBezTo>
                    <a:pt x="20698" y="4630"/>
                    <a:pt x="16046" y="0"/>
                    <a:pt x="10338" y="0"/>
                  </a:cubicBezTo>
                  <a:cubicBezTo>
                    <a:pt x="4630" y="0"/>
                    <a:pt x="0" y="4630"/>
                    <a:pt x="0" y="10349"/>
                  </a:cubicBezTo>
                  <a:cubicBezTo>
                    <a:pt x="0" y="16068"/>
                    <a:pt x="4630" y="20698"/>
                    <a:pt x="10338" y="2069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27519DC-EF29-9787-7E3D-447B5D9FA749}"/>
                </a:ext>
              </a:extLst>
            </p:cNvPr>
            <p:cNvSpPr/>
            <p:nvPr/>
          </p:nvSpPr>
          <p:spPr>
            <a:xfrm>
              <a:off x="2242219" y="3174678"/>
              <a:ext cx="30098" cy="30088"/>
            </a:xfrm>
            <a:custGeom>
              <a:avLst/>
              <a:gdLst>
                <a:gd name="connsiteX0" fmla="*/ 15044 w 30098"/>
                <a:gd name="connsiteY0" fmla="*/ 30088 h 30088"/>
                <a:gd name="connsiteX1" fmla="*/ 30099 w 30098"/>
                <a:gd name="connsiteY1" fmla="*/ 15044 h 30088"/>
                <a:gd name="connsiteX2" fmla="*/ 15044 w 30098"/>
                <a:gd name="connsiteY2" fmla="*/ 0 h 30088"/>
                <a:gd name="connsiteX3" fmla="*/ 0 w 30098"/>
                <a:gd name="connsiteY3" fmla="*/ 15044 h 30088"/>
                <a:gd name="connsiteX4" fmla="*/ 15044 w 30098"/>
                <a:gd name="connsiteY4" fmla="*/ 30088 h 3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98" h="30088">
                  <a:moveTo>
                    <a:pt x="15044" y="30088"/>
                  </a:moveTo>
                  <a:cubicBezTo>
                    <a:pt x="23367" y="30088"/>
                    <a:pt x="30099" y="23356"/>
                    <a:pt x="30099" y="15044"/>
                  </a:cubicBezTo>
                  <a:cubicBezTo>
                    <a:pt x="30099" y="6732"/>
                    <a:pt x="23367" y="0"/>
                    <a:pt x="15044" y="0"/>
                  </a:cubicBezTo>
                  <a:cubicBezTo>
                    <a:pt x="6721" y="0"/>
                    <a:pt x="0" y="6732"/>
                    <a:pt x="0" y="15044"/>
                  </a:cubicBezTo>
                  <a:cubicBezTo>
                    <a:pt x="0" y="23356"/>
                    <a:pt x="6732" y="30088"/>
                    <a:pt x="15044" y="3008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3AFBD1B-4116-DE0F-F462-605D02008E18}"/>
                </a:ext>
              </a:extLst>
            </p:cNvPr>
            <p:cNvSpPr/>
            <p:nvPr/>
          </p:nvSpPr>
          <p:spPr>
            <a:xfrm>
              <a:off x="2547533" y="3140821"/>
              <a:ext cx="97791" cy="97802"/>
            </a:xfrm>
            <a:custGeom>
              <a:avLst/>
              <a:gdLst>
                <a:gd name="connsiteX0" fmla="*/ 48901 w 97791"/>
                <a:gd name="connsiteY0" fmla="*/ 97802 h 97802"/>
                <a:gd name="connsiteX1" fmla="*/ 97792 w 97791"/>
                <a:gd name="connsiteY1" fmla="*/ 48901 h 97802"/>
                <a:gd name="connsiteX2" fmla="*/ 48901 w 97791"/>
                <a:gd name="connsiteY2" fmla="*/ 0 h 97802"/>
                <a:gd name="connsiteX3" fmla="*/ 0 w 97791"/>
                <a:gd name="connsiteY3" fmla="*/ 48901 h 97802"/>
                <a:gd name="connsiteX4" fmla="*/ 48901 w 97791"/>
                <a:gd name="connsiteY4" fmla="*/ 97802 h 9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91" h="97802">
                  <a:moveTo>
                    <a:pt x="48901" y="97802"/>
                  </a:moveTo>
                  <a:cubicBezTo>
                    <a:pt x="75917" y="97802"/>
                    <a:pt x="97792" y="75906"/>
                    <a:pt x="97792" y="48901"/>
                  </a:cubicBezTo>
                  <a:cubicBezTo>
                    <a:pt x="97792" y="21896"/>
                    <a:pt x="75906" y="0"/>
                    <a:pt x="48901" y="0"/>
                  </a:cubicBezTo>
                  <a:cubicBezTo>
                    <a:pt x="21896" y="0"/>
                    <a:pt x="0" y="21885"/>
                    <a:pt x="0" y="48901"/>
                  </a:cubicBezTo>
                  <a:cubicBezTo>
                    <a:pt x="0" y="75917"/>
                    <a:pt x="21896" y="97802"/>
                    <a:pt x="48901" y="9780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9B599E5E-06F5-3F40-BBE3-06E1AA1356F2}"/>
                </a:ext>
              </a:extLst>
            </p:cNvPr>
            <p:cNvSpPr/>
            <p:nvPr/>
          </p:nvSpPr>
          <p:spPr>
            <a:xfrm>
              <a:off x="2862237" y="3116354"/>
              <a:ext cx="146703" cy="146714"/>
            </a:xfrm>
            <a:custGeom>
              <a:avLst/>
              <a:gdLst>
                <a:gd name="connsiteX0" fmla="*/ 73335 w 146703"/>
                <a:gd name="connsiteY0" fmla="*/ 146714 h 146714"/>
                <a:gd name="connsiteX1" fmla="*/ 146704 w 146703"/>
                <a:gd name="connsiteY1" fmla="*/ 73357 h 146714"/>
                <a:gd name="connsiteX2" fmla="*/ 73335 w 146703"/>
                <a:gd name="connsiteY2" fmla="*/ 0 h 146714"/>
                <a:gd name="connsiteX3" fmla="*/ 0 w 146703"/>
                <a:gd name="connsiteY3" fmla="*/ 73357 h 146714"/>
                <a:gd name="connsiteX4" fmla="*/ 73335 w 146703"/>
                <a:gd name="connsiteY4" fmla="*/ 146714 h 14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03" h="146714">
                  <a:moveTo>
                    <a:pt x="73335" y="146714"/>
                  </a:moveTo>
                  <a:cubicBezTo>
                    <a:pt x="113860" y="146714"/>
                    <a:pt x="146704" y="113870"/>
                    <a:pt x="146704" y="73357"/>
                  </a:cubicBezTo>
                  <a:cubicBezTo>
                    <a:pt x="146704" y="32844"/>
                    <a:pt x="113870" y="0"/>
                    <a:pt x="73335" y="0"/>
                  </a:cubicBezTo>
                  <a:cubicBezTo>
                    <a:pt x="32800" y="0"/>
                    <a:pt x="0" y="32844"/>
                    <a:pt x="0" y="73357"/>
                  </a:cubicBezTo>
                  <a:cubicBezTo>
                    <a:pt x="0" y="113870"/>
                    <a:pt x="32833" y="146714"/>
                    <a:pt x="73335" y="146714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1F2B4CF-457A-0193-6F97-7508B7D66939}"/>
                </a:ext>
              </a:extLst>
            </p:cNvPr>
            <p:cNvSpPr/>
            <p:nvPr/>
          </p:nvSpPr>
          <p:spPr>
            <a:xfrm>
              <a:off x="3188227" y="3103184"/>
              <a:ext cx="173033" cy="173055"/>
            </a:xfrm>
            <a:custGeom>
              <a:avLst/>
              <a:gdLst>
                <a:gd name="connsiteX0" fmla="*/ 86517 w 173033"/>
                <a:gd name="connsiteY0" fmla="*/ 173055 h 173055"/>
                <a:gd name="connsiteX1" fmla="*/ 173033 w 173033"/>
                <a:gd name="connsiteY1" fmla="*/ 86528 h 173055"/>
                <a:gd name="connsiteX2" fmla="*/ 86517 w 173033"/>
                <a:gd name="connsiteY2" fmla="*/ 0 h 173055"/>
                <a:gd name="connsiteX3" fmla="*/ 0 w 173033"/>
                <a:gd name="connsiteY3" fmla="*/ 86528 h 173055"/>
                <a:gd name="connsiteX4" fmla="*/ 86517 w 173033"/>
                <a:gd name="connsiteY4" fmla="*/ 173055 h 17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33" h="173055">
                  <a:moveTo>
                    <a:pt x="86517" y="173055"/>
                  </a:moveTo>
                  <a:cubicBezTo>
                    <a:pt x="134318" y="173055"/>
                    <a:pt x="173033" y="134318"/>
                    <a:pt x="173033" y="86528"/>
                  </a:cubicBezTo>
                  <a:cubicBezTo>
                    <a:pt x="173033" y="38738"/>
                    <a:pt x="134318" y="0"/>
                    <a:pt x="86517" y="0"/>
                  </a:cubicBezTo>
                  <a:cubicBezTo>
                    <a:pt x="38716" y="0"/>
                    <a:pt x="0" y="38738"/>
                    <a:pt x="0" y="86528"/>
                  </a:cubicBezTo>
                  <a:cubicBezTo>
                    <a:pt x="0" y="134318"/>
                    <a:pt x="38737" y="173055"/>
                    <a:pt x="86517" y="17305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B67CC161-0BD4-E879-ECBA-CD0672526021}"/>
                </a:ext>
              </a:extLst>
            </p:cNvPr>
            <p:cNvSpPr/>
            <p:nvPr/>
          </p:nvSpPr>
          <p:spPr>
            <a:xfrm>
              <a:off x="3529260" y="3105079"/>
              <a:ext cx="169285" cy="169274"/>
            </a:xfrm>
            <a:custGeom>
              <a:avLst/>
              <a:gdLst>
                <a:gd name="connsiteX0" fmla="*/ 84643 w 169285"/>
                <a:gd name="connsiteY0" fmla="*/ 169275 h 169274"/>
                <a:gd name="connsiteX1" fmla="*/ 169286 w 169285"/>
                <a:gd name="connsiteY1" fmla="*/ 84643 h 169274"/>
                <a:gd name="connsiteX2" fmla="*/ 84643 w 169285"/>
                <a:gd name="connsiteY2" fmla="*/ 0 h 169274"/>
                <a:gd name="connsiteX3" fmla="*/ 0 w 169285"/>
                <a:gd name="connsiteY3" fmla="*/ 84643 h 169274"/>
                <a:gd name="connsiteX4" fmla="*/ 84643 w 169285"/>
                <a:gd name="connsiteY4" fmla="*/ 169275 h 16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85" h="169274">
                  <a:moveTo>
                    <a:pt x="84643" y="169275"/>
                  </a:moveTo>
                  <a:cubicBezTo>
                    <a:pt x="131409" y="169275"/>
                    <a:pt x="169286" y="131376"/>
                    <a:pt x="169286" y="84643"/>
                  </a:cubicBezTo>
                  <a:cubicBezTo>
                    <a:pt x="169286" y="37910"/>
                    <a:pt x="131409" y="0"/>
                    <a:pt x="84643" y="0"/>
                  </a:cubicBezTo>
                  <a:cubicBezTo>
                    <a:pt x="37877" y="0"/>
                    <a:pt x="0" y="37888"/>
                    <a:pt x="0" y="84643"/>
                  </a:cubicBezTo>
                  <a:cubicBezTo>
                    <a:pt x="0" y="131398"/>
                    <a:pt x="37910" y="169275"/>
                    <a:pt x="84643" y="16927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9654307A-BF1A-9729-9AE6-2A232EB6E404}"/>
                </a:ext>
              </a:extLst>
            </p:cNvPr>
            <p:cNvSpPr/>
            <p:nvPr/>
          </p:nvSpPr>
          <p:spPr>
            <a:xfrm>
              <a:off x="3883475" y="3120112"/>
              <a:ext cx="139197" cy="139197"/>
            </a:xfrm>
            <a:custGeom>
              <a:avLst/>
              <a:gdLst>
                <a:gd name="connsiteX0" fmla="*/ 69588 w 139197"/>
                <a:gd name="connsiteY0" fmla="*/ 139198 h 139197"/>
                <a:gd name="connsiteX1" fmla="*/ 139198 w 139197"/>
                <a:gd name="connsiteY1" fmla="*/ 69599 h 139197"/>
                <a:gd name="connsiteX2" fmla="*/ 69588 w 139197"/>
                <a:gd name="connsiteY2" fmla="*/ 0 h 139197"/>
                <a:gd name="connsiteX3" fmla="*/ 0 w 139197"/>
                <a:gd name="connsiteY3" fmla="*/ 69599 h 139197"/>
                <a:gd name="connsiteX4" fmla="*/ 69588 w 139197"/>
                <a:gd name="connsiteY4" fmla="*/ 139198 h 13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97" h="139197">
                  <a:moveTo>
                    <a:pt x="69588" y="139198"/>
                  </a:moveTo>
                  <a:cubicBezTo>
                    <a:pt x="108031" y="139198"/>
                    <a:pt x="139198" y="108042"/>
                    <a:pt x="139198" y="69599"/>
                  </a:cubicBezTo>
                  <a:cubicBezTo>
                    <a:pt x="139198" y="31156"/>
                    <a:pt x="108031" y="0"/>
                    <a:pt x="69588" y="0"/>
                  </a:cubicBezTo>
                  <a:cubicBezTo>
                    <a:pt x="31145" y="0"/>
                    <a:pt x="0" y="31156"/>
                    <a:pt x="0" y="69599"/>
                  </a:cubicBezTo>
                  <a:cubicBezTo>
                    <a:pt x="0" y="108042"/>
                    <a:pt x="31166" y="139198"/>
                    <a:pt x="69588" y="13919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34AA992C-17B1-0242-1C1F-1158DDA7D86A}"/>
                </a:ext>
              </a:extLst>
            </p:cNvPr>
            <p:cNvSpPr/>
            <p:nvPr/>
          </p:nvSpPr>
          <p:spPr>
            <a:xfrm>
              <a:off x="4248039" y="3145516"/>
              <a:ext cx="88390" cy="88412"/>
            </a:xfrm>
            <a:custGeom>
              <a:avLst/>
              <a:gdLst>
                <a:gd name="connsiteX0" fmla="*/ 44184 w 88390"/>
                <a:gd name="connsiteY0" fmla="*/ 88412 h 88412"/>
                <a:gd name="connsiteX1" fmla="*/ 88390 w 88390"/>
                <a:gd name="connsiteY1" fmla="*/ 44206 h 88412"/>
                <a:gd name="connsiteX2" fmla="*/ 44184 w 88390"/>
                <a:gd name="connsiteY2" fmla="*/ 0 h 88412"/>
                <a:gd name="connsiteX3" fmla="*/ 0 w 88390"/>
                <a:gd name="connsiteY3" fmla="*/ 44206 h 88412"/>
                <a:gd name="connsiteX4" fmla="*/ 44184 w 88390"/>
                <a:gd name="connsiteY4" fmla="*/ 88412 h 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0" h="88412">
                  <a:moveTo>
                    <a:pt x="44184" y="88412"/>
                  </a:moveTo>
                  <a:cubicBezTo>
                    <a:pt x="68597" y="88412"/>
                    <a:pt x="88390" y="68619"/>
                    <a:pt x="88390" y="44206"/>
                  </a:cubicBezTo>
                  <a:cubicBezTo>
                    <a:pt x="88390" y="19794"/>
                    <a:pt x="68597" y="0"/>
                    <a:pt x="44184" y="0"/>
                  </a:cubicBezTo>
                  <a:cubicBezTo>
                    <a:pt x="19772" y="0"/>
                    <a:pt x="0" y="19783"/>
                    <a:pt x="0" y="44206"/>
                  </a:cubicBezTo>
                  <a:cubicBezTo>
                    <a:pt x="0" y="68629"/>
                    <a:pt x="19794" y="88412"/>
                    <a:pt x="44184" y="8841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1A56C39D-27D3-F3F6-2246-BB87C2416A7B}"/>
                </a:ext>
              </a:extLst>
            </p:cNvPr>
            <p:cNvSpPr/>
            <p:nvPr/>
          </p:nvSpPr>
          <p:spPr>
            <a:xfrm>
              <a:off x="4621993" y="3180310"/>
              <a:ext cx="18802" cy="18813"/>
            </a:xfrm>
            <a:custGeom>
              <a:avLst/>
              <a:gdLst>
                <a:gd name="connsiteX0" fmla="*/ 9379 w 18802"/>
                <a:gd name="connsiteY0" fmla="*/ 18813 h 18813"/>
                <a:gd name="connsiteX1" fmla="*/ 18802 w 18802"/>
                <a:gd name="connsiteY1" fmla="*/ 9412 h 18813"/>
                <a:gd name="connsiteX2" fmla="*/ 9379 w 18802"/>
                <a:gd name="connsiteY2" fmla="*/ 0 h 18813"/>
                <a:gd name="connsiteX3" fmla="*/ 0 w 18802"/>
                <a:gd name="connsiteY3" fmla="*/ 9412 h 18813"/>
                <a:gd name="connsiteX4" fmla="*/ 9379 w 18802"/>
                <a:gd name="connsiteY4" fmla="*/ 18813 h 1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02" h="18813">
                  <a:moveTo>
                    <a:pt x="9379" y="18813"/>
                  </a:moveTo>
                  <a:cubicBezTo>
                    <a:pt x="14576" y="18813"/>
                    <a:pt x="18802" y="14597"/>
                    <a:pt x="18802" y="9412"/>
                  </a:cubicBezTo>
                  <a:cubicBezTo>
                    <a:pt x="18802" y="4227"/>
                    <a:pt x="14565" y="0"/>
                    <a:pt x="9379" y="0"/>
                  </a:cubicBezTo>
                  <a:cubicBezTo>
                    <a:pt x="4194" y="0"/>
                    <a:pt x="0" y="4216"/>
                    <a:pt x="0" y="9412"/>
                  </a:cubicBezTo>
                  <a:cubicBezTo>
                    <a:pt x="0" y="14608"/>
                    <a:pt x="4183" y="18813"/>
                    <a:pt x="9379" y="1881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12C550C-20AA-986F-B998-BFB783A060A8}"/>
                </a:ext>
              </a:extLst>
            </p:cNvPr>
            <p:cNvSpPr/>
            <p:nvPr/>
          </p:nvSpPr>
          <p:spPr>
            <a:xfrm>
              <a:off x="1916229" y="3526987"/>
              <a:ext cx="3769" cy="3769"/>
            </a:xfrm>
            <a:custGeom>
              <a:avLst/>
              <a:gdLst>
                <a:gd name="connsiteX0" fmla="*/ 1885 w 3769"/>
                <a:gd name="connsiteY0" fmla="*/ 3769 h 3769"/>
                <a:gd name="connsiteX1" fmla="*/ 3769 w 3769"/>
                <a:gd name="connsiteY1" fmla="*/ 1885 h 3769"/>
                <a:gd name="connsiteX2" fmla="*/ 1885 w 3769"/>
                <a:gd name="connsiteY2" fmla="*/ 0 h 3769"/>
                <a:gd name="connsiteX3" fmla="*/ 0 w 3769"/>
                <a:gd name="connsiteY3" fmla="*/ 1885 h 3769"/>
                <a:gd name="connsiteX4" fmla="*/ 1885 w 3769"/>
                <a:gd name="connsiteY4" fmla="*/ 3769 h 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9" h="3769">
                  <a:moveTo>
                    <a:pt x="1885" y="3769"/>
                  </a:moveTo>
                  <a:cubicBezTo>
                    <a:pt x="2930" y="3769"/>
                    <a:pt x="3769" y="2930"/>
                    <a:pt x="3769" y="1885"/>
                  </a:cubicBezTo>
                  <a:cubicBezTo>
                    <a:pt x="3769" y="839"/>
                    <a:pt x="2930" y="0"/>
                    <a:pt x="1885" y="0"/>
                  </a:cubicBezTo>
                  <a:cubicBezTo>
                    <a:pt x="839" y="0"/>
                    <a:pt x="0" y="839"/>
                    <a:pt x="0" y="1885"/>
                  </a:cubicBezTo>
                  <a:cubicBezTo>
                    <a:pt x="0" y="2930"/>
                    <a:pt x="839" y="3769"/>
                    <a:pt x="1885" y="376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792A94B3-8B9A-DED4-A9B1-A5925196A078}"/>
                </a:ext>
              </a:extLst>
            </p:cNvPr>
            <p:cNvSpPr/>
            <p:nvPr/>
          </p:nvSpPr>
          <p:spPr>
            <a:xfrm>
              <a:off x="2207414" y="3479033"/>
              <a:ext cx="99708" cy="99686"/>
            </a:xfrm>
            <a:custGeom>
              <a:avLst/>
              <a:gdLst>
                <a:gd name="connsiteX0" fmla="*/ 49849 w 99708"/>
                <a:gd name="connsiteY0" fmla="*/ 99687 h 99686"/>
                <a:gd name="connsiteX1" fmla="*/ 99709 w 99708"/>
                <a:gd name="connsiteY1" fmla="*/ 49849 h 99686"/>
                <a:gd name="connsiteX2" fmla="*/ 49849 w 99708"/>
                <a:gd name="connsiteY2" fmla="*/ 0 h 99686"/>
                <a:gd name="connsiteX3" fmla="*/ 0 w 99708"/>
                <a:gd name="connsiteY3" fmla="*/ 49849 h 99686"/>
                <a:gd name="connsiteX4" fmla="*/ 49849 w 99708"/>
                <a:gd name="connsiteY4" fmla="*/ 99687 h 9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08" h="99686">
                  <a:moveTo>
                    <a:pt x="49849" y="99687"/>
                  </a:moveTo>
                  <a:cubicBezTo>
                    <a:pt x="77388" y="99687"/>
                    <a:pt x="99709" y="77377"/>
                    <a:pt x="99709" y="49849"/>
                  </a:cubicBezTo>
                  <a:cubicBezTo>
                    <a:pt x="99709" y="22321"/>
                    <a:pt x="77399" y="0"/>
                    <a:pt x="49849" y="0"/>
                  </a:cubicBezTo>
                  <a:cubicBezTo>
                    <a:pt x="22299" y="0"/>
                    <a:pt x="0" y="22310"/>
                    <a:pt x="0" y="49849"/>
                  </a:cubicBezTo>
                  <a:cubicBezTo>
                    <a:pt x="0" y="77388"/>
                    <a:pt x="22321" y="99687"/>
                    <a:pt x="49849" y="9968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F955903-3BC6-6831-BE42-FF6EC536FE18}"/>
                </a:ext>
              </a:extLst>
            </p:cNvPr>
            <p:cNvSpPr/>
            <p:nvPr/>
          </p:nvSpPr>
          <p:spPr>
            <a:xfrm>
              <a:off x="2506148" y="3438585"/>
              <a:ext cx="180582" cy="180571"/>
            </a:xfrm>
            <a:custGeom>
              <a:avLst/>
              <a:gdLst>
                <a:gd name="connsiteX0" fmla="*/ 90286 w 180582"/>
                <a:gd name="connsiteY0" fmla="*/ 180572 h 180571"/>
                <a:gd name="connsiteX1" fmla="*/ 180583 w 180582"/>
                <a:gd name="connsiteY1" fmla="*/ 90286 h 180571"/>
                <a:gd name="connsiteX2" fmla="*/ 90286 w 180582"/>
                <a:gd name="connsiteY2" fmla="*/ 0 h 180571"/>
                <a:gd name="connsiteX3" fmla="*/ 0 w 180582"/>
                <a:gd name="connsiteY3" fmla="*/ 90286 h 180571"/>
                <a:gd name="connsiteX4" fmla="*/ 90286 w 180582"/>
                <a:gd name="connsiteY4" fmla="*/ 180572 h 18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582" h="180571">
                  <a:moveTo>
                    <a:pt x="90286" y="180572"/>
                  </a:moveTo>
                  <a:cubicBezTo>
                    <a:pt x="140157" y="180572"/>
                    <a:pt x="180583" y="140146"/>
                    <a:pt x="180583" y="90286"/>
                  </a:cubicBezTo>
                  <a:cubicBezTo>
                    <a:pt x="180583" y="40426"/>
                    <a:pt x="140157" y="0"/>
                    <a:pt x="90286" y="0"/>
                  </a:cubicBezTo>
                  <a:cubicBezTo>
                    <a:pt x="40415" y="0"/>
                    <a:pt x="0" y="40426"/>
                    <a:pt x="0" y="90286"/>
                  </a:cubicBezTo>
                  <a:cubicBezTo>
                    <a:pt x="0" y="140146"/>
                    <a:pt x="40426" y="180572"/>
                    <a:pt x="90286" y="18057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B79A4171-158D-CDB6-E58F-C4DDCF48BCF1}"/>
                </a:ext>
              </a:extLst>
            </p:cNvPr>
            <p:cNvSpPr/>
            <p:nvPr/>
          </p:nvSpPr>
          <p:spPr>
            <a:xfrm>
              <a:off x="2814272" y="3407561"/>
              <a:ext cx="242632" cy="242643"/>
            </a:xfrm>
            <a:custGeom>
              <a:avLst/>
              <a:gdLst>
                <a:gd name="connsiteX0" fmla="*/ 121300 w 242632"/>
                <a:gd name="connsiteY0" fmla="*/ 242643 h 242643"/>
                <a:gd name="connsiteX1" fmla="*/ 242632 w 242632"/>
                <a:gd name="connsiteY1" fmla="*/ 121322 h 242643"/>
                <a:gd name="connsiteX2" fmla="*/ 121300 w 242632"/>
                <a:gd name="connsiteY2" fmla="*/ 0 h 242643"/>
                <a:gd name="connsiteX3" fmla="*/ 0 w 242632"/>
                <a:gd name="connsiteY3" fmla="*/ 121322 h 242643"/>
                <a:gd name="connsiteX4" fmla="*/ 121300 w 242632"/>
                <a:gd name="connsiteY4" fmla="*/ 242643 h 24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32" h="242643">
                  <a:moveTo>
                    <a:pt x="121300" y="242643"/>
                  </a:moveTo>
                  <a:cubicBezTo>
                    <a:pt x="188328" y="242643"/>
                    <a:pt x="242632" y="188328"/>
                    <a:pt x="242632" y="121322"/>
                  </a:cubicBezTo>
                  <a:cubicBezTo>
                    <a:pt x="242632" y="54315"/>
                    <a:pt x="188317" y="0"/>
                    <a:pt x="121300" y="0"/>
                  </a:cubicBezTo>
                  <a:cubicBezTo>
                    <a:pt x="54283" y="0"/>
                    <a:pt x="0" y="54315"/>
                    <a:pt x="0" y="121322"/>
                  </a:cubicBezTo>
                  <a:cubicBezTo>
                    <a:pt x="0" y="188328"/>
                    <a:pt x="54326" y="242643"/>
                    <a:pt x="121300" y="24264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EAA5C8D3-DE2B-4B19-C2DF-97CA0AF89B94}"/>
                </a:ext>
              </a:extLst>
            </p:cNvPr>
            <p:cNvSpPr/>
            <p:nvPr/>
          </p:nvSpPr>
          <p:spPr>
            <a:xfrm>
              <a:off x="3133672" y="3387789"/>
              <a:ext cx="282164" cy="282153"/>
            </a:xfrm>
            <a:custGeom>
              <a:avLst/>
              <a:gdLst>
                <a:gd name="connsiteX0" fmla="*/ 141072 w 282164"/>
                <a:gd name="connsiteY0" fmla="*/ 282154 h 282153"/>
                <a:gd name="connsiteX1" fmla="*/ 282165 w 282164"/>
                <a:gd name="connsiteY1" fmla="*/ 141082 h 282153"/>
                <a:gd name="connsiteX2" fmla="*/ 141072 w 282164"/>
                <a:gd name="connsiteY2" fmla="*/ 0 h 282153"/>
                <a:gd name="connsiteX3" fmla="*/ 0 w 282164"/>
                <a:gd name="connsiteY3" fmla="*/ 141082 h 282153"/>
                <a:gd name="connsiteX4" fmla="*/ 141072 w 282164"/>
                <a:gd name="connsiteY4" fmla="*/ 282154 h 28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64" h="282153">
                  <a:moveTo>
                    <a:pt x="141072" y="282154"/>
                  </a:moveTo>
                  <a:cubicBezTo>
                    <a:pt x="218971" y="282154"/>
                    <a:pt x="282165" y="219004"/>
                    <a:pt x="282165" y="141082"/>
                  </a:cubicBezTo>
                  <a:cubicBezTo>
                    <a:pt x="282165" y="63161"/>
                    <a:pt x="218982" y="0"/>
                    <a:pt x="141072" y="0"/>
                  </a:cubicBezTo>
                  <a:cubicBezTo>
                    <a:pt x="63161" y="0"/>
                    <a:pt x="0" y="63161"/>
                    <a:pt x="0" y="141082"/>
                  </a:cubicBezTo>
                  <a:cubicBezTo>
                    <a:pt x="0" y="219004"/>
                    <a:pt x="63161" y="282154"/>
                    <a:pt x="141072" y="282154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D2CDE07-9F10-117D-2869-C015C9A5F54E}"/>
                </a:ext>
              </a:extLst>
            </p:cNvPr>
            <p:cNvSpPr/>
            <p:nvPr/>
          </p:nvSpPr>
          <p:spPr>
            <a:xfrm>
              <a:off x="3471906" y="3386852"/>
              <a:ext cx="284016" cy="284038"/>
            </a:xfrm>
            <a:custGeom>
              <a:avLst/>
              <a:gdLst>
                <a:gd name="connsiteX0" fmla="*/ 141998 w 284016"/>
                <a:gd name="connsiteY0" fmla="*/ 284039 h 284038"/>
                <a:gd name="connsiteX1" fmla="*/ 284017 w 284016"/>
                <a:gd name="connsiteY1" fmla="*/ 142030 h 284038"/>
                <a:gd name="connsiteX2" fmla="*/ 141998 w 284016"/>
                <a:gd name="connsiteY2" fmla="*/ 0 h 284038"/>
                <a:gd name="connsiteX3" fmla="*/ 0 w 284016"/>
                <a:gd name="connsiteY3" fmla="*/ 142030 h 284038"/>
                <a:gd name="connsiteX4" fmla="*/ 141998 w 284016"/>
                <a:gd name="connsiteY4" fmla="*/ 284039 h 28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016" h="284038">
                  <a:moveTo>
                    <a:pt x="141998" y="284039"/>
                  </a:moveTo>
                  <a:cubicBezTo>
                    <a:pt x="220442" y="284039"/>
                    <a:pt x="284017" y="220464"/>
                    <a:pt x="284017" y="142030"/>
                  </a:cubicBezTo>
                  <a:cubicBezTo>
                    <a:pt x="284017" y="63597"/>
                    <a:pt x="220442" y="0"/>
                    <a:pt x="141998" y="0"/>
                  </a:cubicBezTo>
                  <a:cubicBezTo>
                    <a:pt x="63553" y="0"/>
                    <a:pt x="0" y="63586"/>
                    <a:pt x="0" y="142030"/>
                  </a:cubicBezTo>
                  <a:cubicBezTo>
                    <a:pt x="0" y="220475"/>
                    <a:pt x="63575" y="284039"/>
                    <a:pt x="141998" y="28403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58CA1040-05EC-742D-EA9C-D818F043C70E}"/>
                </a:ext>
              </a:extLst>
            </p:cNvPr>
            <p:cNvSpPr/>
            <p:nvPr/>
          </p:nvSpPr>
          <p:spPr>
            <a:xfrm rot="16213800">
              <a:off x="3828136" y="3403837"/>
              <a:ext cx="250159" cy="250181"/>
            </a:xfrm>
            <a:custGeom>
              <a:avLst/>
              <a:gdLst>
                <a:gd name="connsiteX0" fmla="*/ 250160 w 250159"/>
                <a:gd name="connsiteY0" fmla="*/ 125091 h 250181"/>
                <a:gd name="connsiteX1" fmla="*/ 125080 w 250159"/>
                <a:gd name="connsiteY1" fmla="*/ 250182 h 250181"/>
                <a:gd name="connsiteX2" fmla="*/ 0 w 250159"/>
                <a:gd name="connsiteY2" fmla="*/ 125091 h 250181"/>
                <a:gd name="connsiteX3" fmla="*/ 125080 w 250159"/>
                <a:gd name="connsiteY3" fmla="*/ 0 h 250181"/>
                <a:gd name="connsiteX4" fmla="*/ 250160 w 250159"/>
                <a:gd name="connsiteY4" fmla="*/ 125091 h 25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159" h="250181">
                  <a:moveTo>
                    <a:pt x="250160" y="125091"/>
                  </a:moveTo>
                  <a:cubicBezTo>
                    <a:pt x="250160" y="194177"/>
                    <a:pt x="194160" y="250182"/>
                    <a:pt x="125080" y="250182"/>
                  </a:cubicBezTo>
                  <a:cubicBezTo>
                    <a:pt x="56000" y="250182"/>
                    <a:pt x="0" y="194177"/>
                    <a:pt x="0" y="125091"/>
                  </a:cubicBezTo>
                  <a:cubicBezTo>
                    <a:pt x="0" y="56005"/>
                    <a:pt x="56000" y="0"/>
                    <a:pt x="125080" y="0"/>
                  </a:cubicBezTo>
                  <a:cubicBezTo>
                    <a:pt x="194160" y="0"/>
                    <a:pt x="250160" y="56005"/>
                    <a:pt x="250160" y="12509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2A40D68-6B1C-AD49-709D-E115DE5B8807}"/>
                </a:ext>
              </a:extLst>
            </p:cNvPr>
            <p:cNvSpPr/>
            <p:nvPr/>
          </p:nvSpPr>
          <p:spPr>
            <a:xfrm rot="16207200">
              <a:off x="4197360" y="3433933"/>
              <a:ext cx="189983" cy="189961"/>
            </a:xfrm>
            <a:custGeom>
              <a:avLst/>
              <a:gdLst>
                <a:gd name="connsiteX0" fmla="*/ 189984 w 189983"/>
                <a:gd name="connsiteY0" fmla="*/ 94981 h 189961"/>
                <a:gd name="connsiteX1" fmla="*/ 94992 w 189983"/>
                <a:gd name="connsiteY1" fmla="*/ 189962 h 189961"/>
                <a:gd name="connsiteX2" fmla="*/ 0 w 189983"/>
                <a:gd name="connsiteY2" fmla="*/ 94981 h 189961"/>
                <a:gd name="connsiteX3" fmla="*/ 94992 w 189983"/>
                <a:gd name="connsiteY3" fmla="*/ 0 h 189961"/>
                <a:gd name="connsiteX4" fmla="*/ 189984 w 189983"/>
                <a:gd name="connsiteY4" fmla="*/ 94981 h 18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983" h="189961">
                  <a:moveTo>
                    <a:pt x="189984" y="94981"/>
                  </a:moveTo>
                  <a:cubicBezTo>
                    <a:pt x="189984" y="147437"/>
                    <a:pt x="147454" y="189962"/>
                    <a:pt x="94992" y="189962"/>
                  </a:cubicBezTo>
                  <a:cubicBezTo>
                    <a:pt x="42529" y="189962"/>
                    <a:pt x="0" y="147437"/>
                    <a:pt x="0" y="94981"/>
                  </a:cubicBezTo>
                  <a:cubicBezTo>
                    <a:pt x="0" y="42524"/>
                    <a:pt x="42529" y="0"/>
                    <a:pt x="94992" y="0"/>
                  </a:cubicBezTo>
                  <a:cubicBezTo>
                    <a:pt x="147454" y="0"/>
                    <a:pt x="189984" y="42524"/>
                    <a:pt x="189984" y="9498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277B81AD-ED17-23D4-8EE3-EBC37CBFC0CE}"/>
                </a:ext>
              </a:extLst>
            </p:cNvPr>
            <p:cNvSpPr/>
            <p:nvPr/>
          </p:nvSpPr>
          <p:spPr>
            <a:xfrm>
              <a:off x="4575892" y="3473390"/>
              <a:ext cx="110961" cy="110972"/>
            </a:xfrm>
            <a:custGeom>
              <a:avLst/>
              <a:gdLst>
                <a:gd name="connsiteX0" fmla="*/ 55481 w 110961"/>
                <a:gd name="connsiteY0" fmla="*/ 110973 h 110972"/>
                <a:gd name="connsiteX1" fmla="*/ 110962 w 110961"/>
                <a:gd name="connsiteY1" fmla="*/ 55492 h 110972"/>
                <a:gd name="connsiteX2" fmla="*/ 55481 w 110961"/>
                <a:gd name="connsiteY2" fmla="*/ 0 h 110972"/>
                <a:gd name="connsiteX3" fmla="*/ 0 w 110961"/>
                <a:gd name="connsiteY3" fmla="*/ 55492 h 110972"/>
                <a:gd name="connsiteX4" fmla="*/ 55481 w 110961"/>
                <a:gd name="connsiteY4" fmla="*/ 110973 h 11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61" h="110972">
                  <a:moveTo>
                    <a:pt x="55481" y="110973"/>
                  </a:moveTo>
                  <a:cubicBezTo>
                    <a:pt x="86124" y="110973"/>
                    <a:pt x="110962" y="86135"/>
                    <a:pt x="110962" y="55492"/>
                  </a:cubicBezTo>
                  <a:cubicBezTo>
                    <a:pt x="110962" y="24848"/>
                    <a:pt x="86124" y="0"/>
                    <a:pt x="55481" y="0"/>
                  </a:cubicBezTo>
                  <a:cubicBezTo>
                    <a:pt x="24837" y="0"/>
                    <a:pt x="0" y="24837"/>
                    <a:pt x="0" y="55492"/>
                  </a:cubicBezTo>
                  <a:cubicBezTo>
                    <a:pt x="0" y="86146"/>
                    <a:pt x="24859" y="110973"/>
                    <a:pt x="55481" y="11097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FAF0E8E9-3472-A837-DD5A-1247D175CB49}"/>
                </a:ext>
              </a:extLst>
            </p:cNvPr>
            <p:cNvSpPr/>
            <p:nvPr/>
          </p:nvSpPr>
          <p:spPr>
            <a:xfrm>
              <a:off x="4961131" y="3519470"/>
              <a:ext cx="18824" cy="18813"/>
            </a:xfrm>
            <a:custGeom>
              <a:avLst/>
              <a:gdLst>
                <a:gd name="connsiteX0" fmla="*/ 9401 w 18824"/>
                <a:gd name="connsiteY0" fmla="*/ 18813 h 18813"/>
                <a:gd name="connsiteX1" fmla="*/ 18824 w 18824"/>
                <a:gd name="connsiteY1" fmla="*/ 9412 h 18813"/>
                <a:gd name="connsiteX2" fmla="*/ 9401 w 18824"/>
                <a:gd name="connsiteY2" fmla="*/ 0 h 18813"/>
                <a:gd name="connsiteX3" fmla="*/ 0 w 18824"/>
                <a:gd name="connsiteY3" fmla="*/ 9412 h 18813"/>
                <a:gd name="connsiteX4" fmla="*/ 9401 w 18824"/>
                <a:gd name="connsiteY4" fmla="*/ 18813 h 1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24" h="18813">
                  <a:moveTo>
                    <a:pt x="9401" y="18813"/>
                  </a:moveTo>
                  <a:cubicBezTo>
                    <a:pt x="14619" y="18813"/>
                    <a:pt x="18824" y="14608"/>
                    <a:pt x="18824" y="9412"/>
                  </a:cubicBezTo>
                  <a:cubicBezTo>
                    <a:pt x="18824" y="4216"/>
                    <a:pt x="14619" y="0"/>
                    <a:pt x="9401" y="0"/>
                  </a:cubicBezTo>
                  <a:cubicBezTo>
                    <a:pt x="4183" y="0"/>
                    <a:pt x="0" y="4216"/>
                    <a:pt x="0" y="9412"/>
                  </a:cubicBezTo>
                  <a:cubicBezTo>
                    <a:pt x="0" y="14608"/>
                    <a:pt x="4205" y="18813"/>
                    <a:pt x="9401" y="1881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3FDF47AB-A886-FFD9-1786-F90C65D1522C}"/>
                </a:ext>
              </a:extLst>
            </p:cNvPr>
            <p:cNvSpPr/>
            <p:nvPr/>
          </p:nvSpPr>
          <p:spPr>
            <a:xfrm>
              <a:off x="1898364" y="3848292"/>
              <a:ext cx="39500" cy="39500"/>
            </a:xfrm>
            <a:custGeom>
              <a:avLst/>
              <a:gdLst>
                <a:gd name="connsiteX0" fmla="*/ 19750 w 39500"/>
                <a:gd name="connsiteY0" fmla="*/ 39500 h 39500"/>
                <a:gd name="connsiteX1" fmla="*/ 39500 w 39500"/>
                <a:gd name="connsiteY1" fmla="*/ 19750 h 39500"/>
                <a:gd name="connsiteX2" fmla="*/ 19750 w 39500"/>
                <a:gd name="connsiteY2" fmla="*/ 0 h 39500"/>
                <a:gd name="connsiteX3" fmla="*/ 0 w 39500"/>
                <a:gd name="connsiteY3" fmla="*/ 19750 h 39500"/>
                <a:gd name="connsiteX4" fmla="*/ 19750 w 39500"/>
                <a:gd name="connsiteY4" fmla="*/ 39500 h 3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0" h="39500">
                  <a:moveTo>
                    <a:pt x="19750" y="39500"/>
                  </a:moveTo>
                  <a:cubicBezTo>
                    <a:pt x="30654" y="39500"/>
                    <a:pt x="39500" y="30654"/>
                    <a:pt x="39500" y="19750"/>
                  </a:cubicBezTo>
                  <a:cubicBezTo>
                    <a:pt x="39500" y="8846"/>
                    <a:pt x="30654" y="0"/>
                    <a:pt x="19750" y="0"/>
                  </a:cubicBezTo>
                  <a:cubicBezTo>
                    <a:pt x="8846" y="0"/>
                    <a:pt x="0" y="8846"/>
                    <a:pt x="0" y="19750"/>
                  </a:cubicBezTo>
                  <a:cubicBezTo>
                    <a:pt x="0" y="30654"/>
                    <a:pt x="8846" y="39500"/>
                    <a:pt x="19750" y="3950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4BB18F6B-1927-E9B6-E599-2A558BF1584C}"/>
                </a:ext>
              </a:extLst>
            </p:cNvPr>
            <p:cNvSpPr/>
            <p:nvPr/>
          </p:nvSpPr>
          <p:spPr>
            <a:xfrm>
              <a:off x="2185779" y="3796548"/>
              <a:ext cx="142977" cy="142967"/>
            </a:xfrm>
            <a:custGeom>
              <a:avLst/>
              <a:gdLst>
                <a:gd name="connsiteX0" fmla="*/ 71484 w 142977"/>
                <a:gd name="connsiteY0" fmla="*/ 142967 h 142967"/>
                <a:gd name="connsiteX1" fmla="*/ 142978 w 142977"/>
                <a:gd name="connsiteY1" fmla="*/ 71484 h 142967"/>
                <a:gd name="connsiteX2" fmla="*/ 71484 w 142977"/>
                <a:gd name="connsiteY2" fmla="*/ 0 h 142967"/>
                <a:gd name="connsiteX3" fmla="*/ 0 w 142977"/>
                <a:gd name="connsiteY3" fmla="*/ 71484 h 142967"/>
                <a:gd name="connsiteX4" fmla="*/ 71484 w 142977"/>
                <a:gd name="connsiteY4" fmla="*/ 142967 h 14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977" h="142967">
                  <a:moveTo>
                    <a:pt x="71484" y="142967"/>
                  </a:moveTo>
                  <a:cubicBezTo>
                    <a:pt x="110973" y="142967"/>
                    <a:pt x="142978" y="110962"/>
                    <a:pt x="142978" y="71484"/>
                  </a:cubicBezTo>
                  <a:cubicBezTo>
                    <a:pt x="142978" y="32005"/>
                    <a:pt x="110984" y="0"/>
                    <a:pt x="71484" y="0"/>
                  </a:cubicBezTo>
                  <a:cubicBezTo>
                    <a:pt x="31983" y="0"/>
                    <a:pt x="0" y="31994"/>
                    <a:pt x="0" y="71484"/>
                  </a:cubicBezTo>
                  <a:cubicBezTo>
                    <a:pt x="0" y="110973"/>
                    <a:pt x="32027" y="142967"/>
                    <a:pt x="71484" y="14296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1F78199-FF43-2BD9-7AD8-83A9EE448639}"/>
                </a:ext>
              </a:extLst>
            </p:cNvPr>
            <p:cNvSpPr/>
            <p:nvPr/>
          </p:nvSpPr>
          <p:spPr>
            <a:xfrm>
              <a:off x="2477945" y="3749531"/>
              <a:ext cx="237011" cy="237000"/>
            </a:xfrm>
            <a:custGeom>
              <a:avLst/>
              <a:gdLst>
                <a:gd name="connsiteX0" fmla="*/ 118489 w 237011"/>
                <a:gd name="connsiteY0" fmla="*/ 237000 h 237000"/>
                <a:gd name="connsiteX1" fmla="*/ 237011 w 237011"/>
                <a:gd name="connsiteY1" fmla="*/ 118500 h 237000"/>
                <a:gd name="connsiteX2" fmla="*/ 118489 w 237011"/>
                <a:gd name="connsiteY2" fmla="*/ 0 h 237000"/>
                <a:gd name="connsiteX3" fmla="*/ 0 w 237011"/>
                <a:gd name="connsiteY3" fmla="*/ 118500 h 237000"/>
                <a:gd name="connsiteX4" fmla="*/ 118489 w 237011"/>
                <a:gd name="connsiteY4" fmla="*/ 237000 h 2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11" h="237000">
                  <a:moveTo>
                    <a:pt x="118489" y="237000"/>
                  </a:moveTo>
                  <a:cubicBezTo>
                    <a:pt x="183938" y="237000"/>
                    <a:pt x="237011" y="183960"/>
                    <a:pt x="237011" y="118500"/>
                  </a:cubicBezTo>
                  <a:cubicBezTo>
                    <a:pt x="237011" y="53041"/>
                    <a:pt x="183938" y="0"/>
                    <a:pt x="118489" y="0"/>
                  </a:cubicBezTo>
                  <a:cubicBezTo>
                    <a:pt x="53041" y="0"/>
                    <a:pt x="0" y="53052"/>
                    <a:pt x="0" y="118500"/>
                  </a:cubicBezTo>
                  <a:cubicBezTo>
                    <a:pt x="0" y="183949"/>
                    <a:pt x="53041" y="237000"/>
                    <a:pt x="118489" y="23700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954BEF09-3AFE-52D7-B9AF-7DAB6D81F85B}"/>
                </a:ext>
              </a:extLst>
            </p:cNvPr>
            <p:cNvSpPr/>
            <p:nvPr/>
          </p:nvSpPr>
          <p:spPr>
            <a:xfrm>
              <a:off x="2777594" y="3710042"/>
              <a:ext cx="316000" cy="316000"/>
            </a:xfrm>
            <a:custGeom>
              <a:avLst/>
              <a:gdLst>
                <a:gd name="connsiteX0" fmla="*/ 157978 w 316000"/>
                <a:gd name="connsiteY0" fmla="*/ 316000 h 316000"/>
                <a:gd name="connsiteX1" fmla="*/ 316000 w 316000"/>
                <a:gd name="connsiteY1" fmla="*/ 158000 h 316000"/>
                <a:gd name="connsiteX2" fmla="*/ 157978 w 316000"/>
                <a:gd name="connsiteY2" fmla="*/ 0 h 316000"/>
                <a:gd name="connsiteX3" fmla="*/ 0 w 316000"/>
                <a:gd name="connsiteY3" fmla="*/ 158000 h 316000"/>
                <a:gd name="connsiteX4" fmla="*/ 157978 w 316000"/>
                <a:gd name="connsiteY4" fmla="*/ 316000 h 3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0" h="316000">
                  <a:moveTo>
                    <a:pt x="157978" y="316000"/>
                  </a:moveTo>
                  <a:cubicBezTo>
                    <a:pt x="245258" y="316000"/>
                    <a:pt x="316000" y="245269"/>
                    <a:pt x="316000" y="158000"/>
                  </a:cubicBezTo>
                  <a:cubicBezTo>
                    <a:pt x="316000" y="70732"/>
                    <a:pt x="245258" y="0"/>
                    <a:pt x="157978" y="0"/>
                  </a:cubicBezTo>
                  <a:cubicBezTo>
                    <a:pt x="70699" y="0"/>
                    <a:pt x="0" y="70743"/>
                    <a:pt x="0" y="158000"/>
                  </a:cubicBezTo>
                  <a:cubicBezTo>
                    <a:pt x="0" y="245258"/>
                    <a:pt x="70743" y="316000"/>
                    <a:pt x="157978" y="31600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FE3A1D1D-3EDC-919D-521C-A7FE18A57273}"/>
                </a:ext>
              </a:extLst>
            </p:cNvPr>
            <p:cNvSpPr/>
            <p:nvPr/>
          </p:nvSpPr>
          <p:spPr>
            <a:xfrm>
              <a:off x="3088540" y="3681828"/>
              <a:ext cx="372429" cy="372428"/>
            </a:xfrm>
            <a:custGeom>
              <a:avLst/>
              <a:gdLst>
                <a:gd name="connsiteX0" fmla="*/ 186204 w 372429"/>
                <a:gd name="connsiteY0" fmla="*/ 372429 h 372428"/>
                <a:gd name="connsiteX1" fmla="*/ 372429 w 372429"/>
                <a:gd name="connsiteY1" fmla="*/ 186214 h 372428"/>
                <a:gd name="connsiteX2" fmla="*/ 186204 w 372429"/>
                <a:gd name="connsiteY2" fmla="*/ 0 h 372428"/>
                <a:gd name="connsiteX3" fmla="*/ 0 w 372429"/>
                <a:gd name="connsiteY3" fmla="*/ 186214 h 372428"/>
                <a:gd name="connsiteX4" fmla="*/ 186204 w 372429"/>
                <a:gd name="connsiteY4" fmla="*/ 372429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429" h="372428">
                  <a:moveTo>
                    <a:pt x="186204" y="372429"/>
                  </a:moveTo>
                  <a:cubicBezTo>
                    <a:pt x="289039" y="372429"/>
                    <a:pt x="372429" y="289061"/>
                    <a:pt x="372429" y="186214"/>
                  </a:cubicBezTo>
                  <a:cubicBezTo>
                    <a:pt x="372429" y="83368"/>
                    <a:pt x="289039" y="0"/>
                    <a:pt x="186204" y="0"/>
                  </a:cubicBezTo>
                  <a:cubicBezTo>
                    <a:pt x="83368" y="0"/>
                    <a:pt x="0" y="83368"/>
                    <a:pt x="0" y="186214"/>
                  </a:cubicBezTo>
                  <a:cubicBezTo>
                    <a:pt x="0" y="289061"/>
                    <a:pt x="83358" y="372429"/>
                    <a:pt x="186204" y="37242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AD6FD086-23F9-B090-D78F-8DD4A830F3CD}"/>
                </a:ext>
              </a:extLst>
            </p:cNvPr>
            <p:cNvSpPr/>
            <p:nvPr/>
          </p:nvSpPr>
          <p:spPr>
            <a:xfrm>
              <a:off x="3422057" y="3676174"/>
              <a:ext cx="383714" cy="383714"/>
            </a:xfrm>
            <a:custGeom>
              <a:avLst/>
              <a:gdLst>
                <a:gd name="connsiteX0" fmla="*/ 191846 w 383714"/>
                <a:gd name="connsiteY0" fmla="*/ 383715 h 383714"/>
                <a:gd name="connsiteX1" fmla="*/ 383715 w 383714"/>
                <a:gd name="connsiteY1" fmla="*/ 191857 h 383714"/>
                <a:gd name="connsiteX2" fmla="*/ 191846 w 383714"/>
                <a:gd name="connsiteY2" fmla="*/ 0 h 383714"/>
                <a:gd name="connsiteX3" fmla="*/ 0 w 383714"/>
                <a:gd name="connsiteY3" fmla="*/ 191857 h 383714"/>
                <a:gd name="connsiteX4" fmla="*/ 191846 w 383714"/>
                <a:gd name="connsiteY4" fmla="*/ 383715 h 38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714" h="383714">
                  <a:moveTo>
                    <a:pt x="191846" y="383715"/>
                  </a:moveTo>
                  <a:cubicBezTo>
                    <a:pt x="297808" y="383715"/>
                    <a:pt x="383715" y="297819"/>
                    <a:pt x="383715" y="191857"/>
                  </a:cubicBezTo>
                  <a:cubicBezTo>
                    <a:pt x="383715" y="85896"/>
                    <a:pt x="297808" y="0"/>
                    <a:pt x="191846" y="0"/>
                  </a:cubicBezTo>
                  <a:cubicBezTo>
                    <a:pt x="85885" y="0"/>
                    <a:pt x="0" y="85896"/>
                    <a:pt x="0" y="191857"/>
                  </a:cubicBezTo>
                  <a:cubicBezTo>
                    <a:pt x="0" y="297819"/>
                    <a:pt x="85874" y="383715"/>
                    <a:pt x="191846" y="38371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8C04268C-7CC2-29EF-0258-7ADBB4BD2BF2}"/>
                </a:ext>
              </a:extLst>
            </p:cNvPr>
            <p:cNvSpPr/>
            <p:nvPr/>
          </p:nvSpPr>
          <p:spPr>
            <a:xfrm rot="16272000">
              <a:off x="3780894" y="3695892"/>
              <a:ext cx="344214" cy="344214"/>
            </a:xfrm>
            <a:custGeom>
              <a:avLst/>
              <a:gdLst>
                <a:gd name="connsiteX0" fmla="*/ 344215 w 344214"/>
                <a:gd name="connsiteY0" fmla="*/ 172107 h 344214"/>
                <a:gd name="connsiteX1" fmla="*/ 172107 w 344214"/>
                <a:gd name="connsiteY1" fmla="*/ 344215 h 344214"/>
                <a:gd name="connsiteX2" fmla="*/ 0 w 344214"/>
                <a:gd name="connsiteY2" fmla="*/ 172107 h 344214"/>
                <a:gd name="connsiteX3" fmla="*/ 172107 w 344214"/>
                <a:gd name="connsiteY3" fmla="*/ 0 h 344214"/>
                <a:gd name="connsiteX4" fmla="*/ 344215 w 344214"/>
                <a:gd name="connsiteY4" fmla="*/ 172107 h 34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214" h="344214">
                  <a:moveTo>
                    <a:pt x="344215" y="172107"/>
                  </a:moveTo>
                  <a:cubicBezTo>
                    <a:pt x="344215" y="267160"/>
                    <a:pt x="267160" y="344215"/>
                    <a:pt x="172107" y="344215"/>
                  </a:cubicBezTo>
                  <a:cubicBezTo>
                    <a:pt x="77055" y="344215"/>
                    <a:pt x="0" y="267160"/>
                    <a:pt x="0" y="172107"/>
                  </a:cubicBezTo>
                  <a:cubicBezTo>
                    <a:pt x="0" y="77055"/>
                    <a:pt x="77055" y="0"/>
                    <a:pt x="172107" y="0"/>
                  </a:cubicBezTo>
                  <a:cubicBezTo>
                    <a:pt x="267160" y="0"/>
                    <a:pt x="344215" y="77055"/>
                    <a:pt x="344215" y="17210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CD7A3D37-59F1-9A7F-ACAB-33956E493841}"/>
                </a:ext>
              </a:extLst>
            </p:cNvPr>
            <p:cNvSpPr/>
            <p:nvPr/>
          </p:nvSpPr>
          <p:spPr>
            <a:xfrm>
              <a:off x="4156795" y="3732603"/>
              <a:ext cx="270879" cy="270857"/>
            </a:xfrm>
            <a:custGeom>
              <a:avLst/>
              <a:gdLst>
                <a:gd name="connsiteX0" fmla="*/ 135429 w 270879"/>
                <a:gd name="connsiteY0" fmla="*/ 270857 h 270857"/>
                <a:gd name="connsiteX1" fmla="*/ 270879 w 270879"/>
                <a:gd name="connsiteY1" fmla="*/ 135429 h 270857"/>
                <a:gd name="connsiteX2" fmla="*/ 135429 w 270879"/>
                <a:gd name="connsiteY2" fmla="*/ 0 h 270857"/>
                <a:gd name="connsiteX3" fmla="*/ 0 w 270879"/>
                <a:gd name="connsiteY3" fmla="*/ 135429 h 270857"/>
                <a:gd name="connsiteX4" fmla="*/ 135429 w 270879"/>
                <a:gd name="connsiteY4" fmla="*/ 270857 h 27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879" h="270857">
                  <a:moveTo>
                    <a:pt x="135429" y="270857"/>
                  </a:moveTo>
                  <a:cubicBezTo>
                    <a:pt x="210235" y="270857"/>
                    <a:pt x="270879" y="210235"/>
                    <a:pt x="270879" y="135429"/>
                  </a:cubicBezTo>
                  <a:cubicBezTo>
                    <a:pt x="270879" y="60623"/>
                    <a:pt x="210235" y="0"/>
                    <a:pt x="135429" y="0"/>
                  </a:cubicBezTo>
                  <a:cubicBezTo>
                    <a:pt x="60623" y="0"/>
                    <a:pt x="0" y="60623"/>
                    <a:pt x="0" y="135429"/>
                  </a:cubicBezTo>
                  <a:cubicBezTo>
                    <a:pt x="0" y="210235"/>
                    <a:pt x="60623" y="270857"/>
                    <a:pt x="135429" y="27085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426B9A6C-DD51-F5DB-1FC7-13BFE3128E52}"/>
                </a:ext>
              </a:extLst>
            </p:cNvPr>
            <p:cNvSpPr/>
            <p:nvPr/>
          </p:nvSpPr>
          <p:spPr>
            <a:xfrm>
              <a:off x="4540150" y="3776820"/>
              <a:ext cx="182467" cy="182445"/>
            </a:xfrm>
            <a:custGeom>
              <a:avLst/>
              <a:gdLst>
                <a:gd name="connsiteX0" fmla="*/ 91223 w 182467"/>
                <a:gd name="connsiteY0" fmla="*/ 182445 h 182445"/>
                <a:gd name="connsiteX1" fmla="*/ 182467 w 182467"/>
                <a:gd name="connsiteY1" fmla="*/ 91223 h 182445"/>
                <a:gd name="connsiteX2" fmla="*/ 91223 w 182467"/>
                <a:gd name="connsiteY2" fmla="*/ 0 h 182445"/>
                <a:gd name="connsiteX3" fmla="*/ 0 w 182467"/>
                <a:gd name="connsiteY3" fmla="*/ 91223 h 182445"/>
                <a:gd name="connsiteX4" fmla="*/ 91223 w 182467"/>
                <a:gd name="connsiteY4" fmla="*/ 182445 h 18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467" h="182445">
                  <a:moveTo>
                    <a:pt x="91223" y="182445"/>
                  </a:moveTo>
                  <a:cubicBezTo>
                    <a:pt x="141605" y="182445"/>
                    <a:pt x="182467" y="141605"/>
                    <a:pt x="182467" y="91223"/>
                  </a:cubicBezTo>
                  <a:cubicBezTo>
                    <a:pt x="182467" y="40840"/>
                    <a:pt x="141605" y="0"/>
                    <a:pt x="91223" y="0"/>
                  </a:cubicBezTo>
                  <a:cubicBezTo>
                    <a:pt x="40840" y="0"/>
                    <a:pt x="0" y="40840"/>
                    <a:pt x="0" y="91223"/>
                  </a:cubicBezTo>
                  <a:cubicBezTo>
                    <a:pt x="0" y="141605"/>
                    <a:pt x="40829" y="182445"/>
                    <a:pt x="91223" y="18244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1B950D6C-9BFC-9578-4D81-7A1F32E198D4}"/>
                </a:ext>
              </a:extLst>
            </p:cNvPr>
            <p:cNvSpPr/>
            <p:nvPr/>
          </p:nvSpPr>
          <p:spPr>
            <a:xfrm>
              <a:off x="4929159" y="3826647"/>
              <a:ext cx="82780" cy="82769"/>
            </a:xfrm>
            <a:custGeom>
              <a:avLst/>
              <a:gdLst>
                <a:gd name="connsiteX0" fmla="*/ 41374 w 82780"/>
                <a:gd name="connsiteY0" fmla="*/ 82769 h 82769"/>
                <a:gd name="connsiteX1" fmla="*/ 82780 w 82780"/>
                <a:gd name="connsiteY1" fmla="*/ 41385 h 82769"/>
                <a:gd name="connsiteX2" fmla="*/ 41374 w 82780"/>
                <a:gd name="connsiteY2" fmla="*/ 0 h 82769"/>
                <a:gd name="connsiteX3" fmla="*/ 0 w 82780"/>
                <a:gd name="connsiteY3" fmla="*/ 41385 h 82769"/>
                <a:gd name="connsiteX4" fmla="*/ 41374 w 82780"/>
                <a:gd name="connsiteY4" fmla="*/ 82769 h 8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80" h="82769">
                  <a:moveTo>
                    <a:pt x="41374" y="82769"/>
                  </a:moveTo>
                  <a:cubicBezTo>
                    <a:pt x="64240" y="82769"/>
                    <a:pt x="82780" y="64250"/>
                    <a:pt x="82780" y="41385"/>
                  </a:cubicBezTo>
                  <a:cubicBezTo>
                    <a:pt x="82780" y="18519"/>
                    <a:pt x="64250" y="0"/>
                    <a:pt x="41374" y="0"/>
                  </a:cubicBezTo>
                  <a:cubicBezTo>
                    <a:pt x="18498" y="0"/>
                    <a:pt x="0" y="18530"/>
                    <a:pt x="0" y="41385"/>
                  </a:cubicBezTo>
                  <a:cubicBezTo>
                    <a:pt x="0" y="64239"/>
                    <a:pt x="18530" y="82769"/>
                    <a:pt x="41374" y="8276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19234C0A-AE17-BF05-0B83-006B2831671D}"/>
                </a:ext>
              </a:extLst>
            </p:cNvPr>
            <p:cNvSpPr/>
            <p:nvPr/>
          </p:nvSpPr>
          <p:spPr>
            <a:xfrm>
              <a:off x="1894606" y="4183683"/>
              <a:ext cx="47016" cy="47027"/>
            </a:xfrm>
            <a:custGeom>
              <a:avLst/>
              <a:gdLst>
                <a:gd name="connsiteX0" fmla="*/ 23508 w 47016"/>
                <a:gd name="connsiteY0" fmla="*/ 47028 h 47027"/>
                <a:gd name="connsiteX1" fmla="*/ 47017 w 47016"/>
                <a:gd name="connsiteY1" fmla="*/ 23519 h 47027"/>
                <a:gd name="connsiteX2" fmla="*/ 23508 w 47016"/>
                <a:gd name="connsiteY2" fmla="*/ 0 h 47027"/>
                <a:gd name="connsiteX3" fmla="*/ 0 w 47016"/>
                <a:gd name="connsiteY3" fmla="*/ 23519 h 47027"/>
                <a:gd name="connsiteX4" fmla="*/ 23508 w 47016"/>
                <a:gd name="connsiteY4" fmla="*/ 47028 h 4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16" h="47027">
                  <a:moveTo>
                    <a:pt x="23508" y="47028"/>
                  </a:moveTo>
                  <a:cubicBezTo>
                    <a:pt x="36493" y="47028"/>
                    <a:pt x="47017" y="36504"/>
                    <a:pt x="47017" y="23519"/>
                  </a:cubicBezTo>
                  <a:cubicBezTo>
                    <a:pt x="47017" y="10534"/>
                    <a:pt x="36493" y="0"/>
                    <a:pt x="23508" y="0"/>
                  </a:cubicBezTo>
                  <a:cubicBezTo>
                    <a:pt x="10523" y="0"/>
                    <a:pt x="0" y="10523"/>
                    <a:pt x="0" y="23519"/>
                  </a:cubicBezTo>
                  <a:cubicBezTo>
                    <a:pt x="0" y="36515"/>
                    <a:pt x="10523" y="47028"/>
                    <a:pt x="23508" y="4702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9FC1F062-37FF-6D90-2E2B-89D0B1C7423F}"/>
                </a:ext>
              </a:extLst>
            </p:cNvPr>
            <p:cNvSpPr/>
            <p:nvPr/>
          </p:nvSpPr>
          <p:spPr>
            <a:xfrm>
              <a:off x="2181084" y="4131013"/>
              <a:ext cx="152357" cy="152368"/>
            </a:xfrm>
            <a:custGeom>
              <a:avLst/>
              <a:gdLst>
                <a:gd name="connsiteX0" fmla="*/ 76179 w 152357"/>
                <a:gd name="connsiteY0" fmla="*/ 152368 h 152368"/>
                <a:gd name="connsiteX1" fmla="*/ 152357 w 152357"/>
                <a:gd name="connsiteY1" fmla="*/ 76190 h 152368"/>
                <a:gd name="connsiteX2" fmla="*/ 76179 w 152357"/>
                <a:gd name="connsiteY2" fmla="*/ 0 h 152368"/>
                <a:gd name="connsiteX3" fmla="*/ 0 w 152357"/>
                <a:gd name="connsiteY3" fmla="*/ 76190 h 152368"/>
                <a:gd name="connsiteX4" fmla="*/ 76179 w 152357"/>
                <a:gd name="connsiteY4" fmla="*/ 152368 h 15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57" h="152368">
                  <a:moveTo>
                    <a:pt x="76179" y="152368"/>
                  </a:moveTo>
                  <a:cubicBezTo>
                    <a:pt x="118260" y="152368"/>
                    <a:pt x="152357" y="118261"/>
                    <a:pt x="152357" y="76190"/>
                  </a:cubicBezTo>
                  <a:cubicBezTo>
                    <a:pt x="152357" y="34119"/>
                    <a:pt x="118250" y="0"/>
                    <a:pt x="76179" y="0"/>
                  </a:cubicBezTo>
                  <a:cubicBezTo>
                    <a:pt x="34108" y="0"/>
                    <a:pt x="0" y="34108"/>
                    <a:pt x="0" y="76190"/>
                  </a:cubicBezTo>
                  <a:cubicBezTo>
                    <a:pt x="0" y="118271"/>
                    <a:pt x="34119" y="152368"/>
                    <a:pt x="76179" y="15236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2ED3CAD3-EFE3-E2AA-F633-5350BBD0139E}"/>
                </a:ext>
              </a:extLst>
            </p:cNvPr>
            <p:cNvSpPr/>
            <p:nvPr/>
          </p:nvSpPr>
          <p:spPr>
            <a:xfrm>
              <a:off x="2468522" y="4079290"/>
              <a:ext cx="255824" cy="255802"/>
            </a:xfrm>
            <a:custGeom>
              <a:avLst/>
              <a:gdLst>
                <a:gd name="connsiteX0" fmla="*/ 127912 w 255824"/>
                <a:gd name="connsiteY0" fmla="*/ 255802 h 255802"/>
                <a:gd name="connsiteX1" fmla="*/ 255824 w 255824"/>
                <a:gd name="connsiteY1" fmla="*/ 127912 h 255802"/>
                <a:gd name="connsiteX2" fmla="*/ 127912 w 255824"/>
                <a:gd name="connsiteY2" fmla="*/ 0 h 255802"/>
                <a:gd name="connsiteX3" fmla="*/ 0 w 255824"/>
                <a:gd name="connsiteY3" fmla="*/ 127912 h 255802"/>
                <a:gd name="connsiteX4" fmla="*/ 127912 w 255824"/>
                <a:gd name="connsiteY4" fmla="*/ 255802 h 25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24" h="255802">
                  <a:moveTo>
                    <a:pt x="127912" y="255802"/>
                  </a:moveTo>
                  <a:cubicBezTo>
                    <a:pt x="198557" y="255802"/>
                    <a:pt x="255824" y="198546"/>
                    <a:pt x="255824" y="127912"/>
                  </a:cubicBezTo>
                  <a:cubicBezTo>
                    <a:pt x="255824" y="57278"/>
                    <a:pt x="198557" y="0"/>
                    <a:pt x="127912" y="0"/>
                  </a:cubicBezTo>
                  <a:cubicBezTo>
                    <a:pt x="57267" y="0"/>
                    <a:pt x="0" y="57267"/>
                    <a:pt x="0" y="127912"/>
                  </a:cubicBezTo>
                  <a:cubicBezTo>
                    <a:pt x="0" y="198557"/>
                    <a:pt x="57267" y="255802"/>
                    <a:pt x="127912" y="25580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82FDDFAA-11F0-6B8E-6F95-CAD7B60FB60D}"/>
                </a:ext>
              </a:extLst>
            </p:cNvPr>
            <p:cNvSpPr/>
            <p:nvPr/>
          </p:nvSpPr>
          <p:spPr>
            <a:xfrm>
              <a:off x="2761602" y="4033200"/>
              <a:ext cx="347983" cy="347983"/>
            </a:xfrm>
            <a:custGeom>
              <a:avLst/>
              <a:gdLst>
                <a:gd name="connsiteX0" fmla="*/ 173970 w 347983"/>
                <a:gd name="connsiteY0" fmla="*/ 347984 h 347983"/>
                <a:gd name="connsiteX1" fmla="*/ 347984 w 347983"/>
                <a:gd name="connsiteY1" fmla="*/ 174003 h 347983"/>
                <a:gd name="connsiteX2" fmla="*/ 173970 w 347983"/>
                <a:gd name="connsiteY2" fmla="*/ 0 h 347983"/>
                <a:gd name="connsiteX3" fmla="*/ 0 w 347983"/>
                <a:gd name="connsiteY3" fmla="*/ 174003 h 347983"/>
                <a:gd name="connsiteX4" fmla="*/ 173970 w 347983"/>
                <a:gd name="connsiteY4" fmla="*/ 347984 h 34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983" h="347983">
                  <a:moveTo>
                    <a:pt x="173970" y="347984"/>
                  </a:moveTo>
                  <a:cubicBezTo>
                    <a:pt x="270073" y="347984"/>
                    <a:pt x="347984" y="270084"/>
                    <a:pt x="347984" y="174003"/>
                  </a:cubicBezTo>
                  <a:cubicBezTo>
                    <a:pt x="347984" y="77922"/>
                    <a:pt x="270084" y="0"/>
                    <a:pt x="173970" y="0"/>
                  </a:cubicBezTo>
                  <a:cubicBezTo>
                    <a:pt x="77856" y="0"/>
                    <a:pt x="0" y="77900"/>
                    <a:pt x="0" y="174003"/>
                  </a:cubicBezTo>
                  <a:cubicBezTo>
                    <a:pt x="0" y="270106"/>
                    <a:pt x="77889" y="347984"/>
                    <a:pt x="173970" y="347984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E687AA1D-5BFF-23A1-AD99-2310E312638B}"/>
                </a:ext>
              </a:extLst>
            </p:cNvPr>
            <p:cNvSpPr/>
            <p:nvPr/>
          </p:nvSpPr>
          <p:spPr>
            <a:xfrm>
              <a:off x="3061262" y="3993710"/>
              <a:ext cx="426984" cy="426972"/>
            </a:xfrm>
            <a:custGeom>
              <a:avLst/>
              <a:gdLst>
                <a:gd name="connsiteX0" fmla="*/ 213481 w 426984"/>
                <a:gd name="connsiteY0" fmla="*/ 426973 h 426972"/>
                <a:gd name="connsiteX1" fmla="*/ 426984 w 426984"/>
                <a:gd name="connsiteY1" fmla="*/ 213492 h 426972"/>
                <a:gd name="connsiteX2" fmla="*/ 213481 w 426984"/>
                <a:gd name="connsiteY2" fmla="*/ 0 h 426972"/>
                <a:gd name="connsiteX3" fmla="*/ 0 w 426984"/>
                <a:gd name="connsiteY3" fmla="*/ 213492 h 426972"/>
                <a:gd name="connsiteX4" fmla="*/ 213481 w 426984"/>
                <a:gd name="connsiteY4" fmla="*/ 426973 h 4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984" h="426972">
                  <a:moveTo>
                    <a:pt x="213481" y="426973"/>
                  </a:moveTo>
                  <a:cubicBezTo>
                    <a:pt x="331382" y="426973"/>
                    <a:pt x="426984" y="331404"/>
                    <a:pt x="426984" y="213492"/>
                  </a:cubicBezTo>
                  <a:cubicBezTo>
                    <a:pt x="426984" y="95580"/>
                    <a:pt x="331382" y="0"/>
                    <a:pt x="213481" y="0"/>
                  </a:cubicBezTo>
                  <a:cubicBezTo>
                    <a:pt x="95580" y="0"/>
                    <a:pt x="0" y="95569"/>
                    <a:pt x="0" y="213492"/>
                  </a:cubicBezTo>
                  <a:cubicBezTo>
                    <a:pt x="0" y="331415"/>
                    <a:pt x="95591" y="426973"/>
                    <a:pt x="213481" y="42697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3DA11227-EE32-51BC-9191-5B490E7379D0}"/>
                </a:ext>
              </a:extLst>
            </p:cNvPr>
            <p:cNvSpPr/>
            <p:nvPr/>
          </p:nvSpPr>
          <p:spPr>
            <a:xfrm>
              <a:off x="3381620" y="3974897"/>
              <a:ext cx="464588" cy="464599"/>
            </a:xfrm>
            <a:custGeom>
              <a:avLst/>
              <a:gdLst>
                <a:gd name="connsiteX0" fmla="*/ 232283 w 464588"/>
                <a:gd name="connsiteY0" fmla="*/ 464599 h 464599"/>
                <a:gd name="connsiteX1" fmla="*/ 464589 w 464588"/>
                <a:gd name="connsiteY1" fmla="*/ 232305 h 464599"/>
                <a:gd name="connsiteX2" fmla="*/ 232283 w 464588"/>
                <a:gd name="connsiteY2" fmla="*/ 0 h 464599"/>
                <a:gd name="connsiteX3" fmla="*/ 0 w 464588"/>
                <a:gd name="connsiteY3" fmla="*/ 232305 h 464599"/>
                <a:gd name="connsiteX4" fmla="*/ 232283 w 464588"/>
                <a:gd name="connsiteY4" fmla="*/ 464599 h 46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588" h="464599">
                  <a:moveTo>
                    <a:pt x="232283" y="464599"/>
                  </a:moveTo>
                  <a:cubicBezTo>
                    <a:pt x="360577" y="464599"/>
                    <a:pt x="464589" y="360599"/>
                    <a:pt x="464589" y="232305"/>
                  </a:cubicBezTo>
                  <a:cubicBezTo>
                    <a:pt x="464589" y="104012"/>
                    <a:pt x="360566" y="0"/>
                    <a:pt x="232283" y="0"/>
                  </a:cubicBezTo>
                  <a:cubicBezTo>
                    <a:pt x="104001" y="0"/>
                    <a:pt x="0" y="103990"/>
                    <a:pt x="0" y="232305"/>
                  </a:cubicBezTo>
                  <a:cubicBezTo>
                    <a:pt x="0" y="360620"/>
                    <a:pt x="103990" y="464599"/>
                    <a:pt x="232283" y="46459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117D0523-AD87-27B9-7C30-ADB59CFDD01F}"/>
                </a:ext>
              </a:extLst>
            </p:cNvPr>
            <p:cNvSpPr/>
            <p:nvPr/>
          </p:nvSpPr>
          <p:spPr>
            <a:xfrm>
              <a:off x="3750857" y="4004996"/>
              <a:ext cx="404412" cy="404412"/>
            </a:xfrm>
            <a:custGeom>
              <a:avLst/>
              <a:gdLst>
                <a:gd name="connsiteX0" fmla="*/ 202206 w 404412"/>
                <a:gd name="connsiteY0" fmla="*/ 404412 h 404412"/>
                <a:gd name="connsiteX1" fmla="*/ 404412 w 404412"/>
                <a:gd name="connsiteY1" fmla="*/ 202206 h 404412"/>
                <a:gd name="connsiteX2" fmla="*/ 202206 w 404412"/>
                <a:gd name="connsiteY2" fmla="*/ 0 h 404412"/>
                <a:gd name="connsiteX3" fmla="*/ 0 w 404412"/>
                <a:gd name="connsiteY3" fmla="*/ 202206 h 404412"/>
                <a:gd name="connsiteX4" fmla="*/ 202206 w 404412"/>
                <a:gd name="connsiteY4" fmla="*/ 404412 h 40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412" h="404412">
                  <a:moveTo>
                    <a:pt x="202206" y="404412"/>
                  </a:moveTo>
                  <a:cubicBezTo>
                    <a:pt x="313876" y="404412"/>
                    <a:pt x="404412" y="313876"/>
                    <a:pt x="404412" y="202206"/>
                  </a:cubicBezTo>
                  <a:cubicBezTo>
                    <a:pt x="404412" y="90536"/>
                    <a:pt x="313876" y="0"/>
                    <a:pt x="202206" y="0"/>
                  </a:cubicBezTo>
                  <a:cubicBezTo>
                    <a:pt x="90536" y="0"/>
                    <a:pt x="0" y="90525"/>
                    <a:pt x="0" y="202206"/>
                  </a:cubicBezTo>
                  <a:cubicBezTo>
                    <a:pt x="0" y="313887"/>
                    <a:pt x="90536" y="404412"/>
                    <a:pt x="202206" y="40441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EE528037-BE14-B375-33DA-EB27E1C4288A}"/>
                </a:ext>
              </a:extLst>
            </p:cNvPr>
            <p:cNvSpPr/>
            <p:nvPr/>
          </p:nvSpPr>
          <p:spPr>
            <a:xfrm>
              <a:off x="4132349" y="4047318"/>
              <a:ext cx="319769" cy="319769"/>
            </a:xfrm>
            <a:custGeom>
              <a:avLst/>
              <a:gdLst>
                <a:gd name="connsiteX0" fmla="*/ 159874 w 319769"/>
                <a:gd name="connsiteY0" fmla="*/ 319770 h 319769"/>
                <a:gd name="connsiteX1" fmla="*/ 319770 w 319769"/>
                <a:gd name="connsiteY1" fmla="*/ 159885 h 319769"/>
                <a:gd name="connsiteX2" fmla="*/ 159874 w 319769"/>
                <a:gd name="connsiteY2" fmla="*/ 0 h 319769"/>
                <a:gd name="connsiteX3" fmla="*/ 0 w 319769"/>
                <a:gd name="connsiteY3" fmla="*/ 159885 h 319769"/>
                <a:gd name="connsiteX4" fmla="*/ 159874 w 319769"/>
                <a:gd name="connsiteY4" fmla="*/ 319770 h 31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69" h="319769">
                  <a:moveTo>
                    <a:pt x="159874" y="319770"/>
                  </a:moveTo>
                  <a:cubicBezTo>
                    <a:pt x="248188" y="319770"/>
                    <a:pt x="319770" y="248188"/>
                    <a:pt x="319770" y="159885"/>
                  </a:cubicBezTo>
                  <a:cubicBezTo>
                    <a:pt x="319770" y="71582"/>
                    <a:pt x="248188" y="0"/>
                    <a:pt x="159874" y="0"/>
                  </a:cubicBezTo>
                  <a:cubicBezTo>
                    <a:pt x="71560" y="0"/>
                    <a:pt x="0" y="71582"/>
                    <a:pt x="0" y="159885"/>
                  </a:cubicBezTo>
                  <a:cubicBezTo>
                    <a:pt x="0" y="248188"/>
                    <a:pt x="71582" y="319770"/>
                    <a:pt x="159874" y="31977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B01EA96C-3792-033F-2E6D-DC87D49AE64E}"/>
                </a:ext>
              </a:extLst>
            </p:cNvPr>
            <p:cNvSpPr/>
            <p:nvPr/>
          </p:nvSpPr>
          <p:spPr>
            <a:xfrm>
              <a:off x="4518537" y="4094345"/>
              <a:ext cx="225692" cy="225703"/>
            </a:xfrm>
            <a:custGeom>
              <a:avLst/>
              <a:gdLst>
                <a:gd name="connsiteX0" fmla="*/ 112836 w 225692"/>
                <a:gd name="connsiteY0" fmla="*/ 225704 h 225703"/>
                <a:gd name="connsiteX1" fmla="*/ 225693 w 225692"/>
                <a:gd name="connsiteY1" fmla="*/ 112857 h 225703"/>
                <a:gd name="connsiteX2" fmla="*/ 112836 w 225692"/>
                <a:gd name="connsiteY2" fmla="*/ 0 h 225703"/>
                <a:gd name="connsiteX3" fmla="*/ 0 w 225692"/>
                <a:gd name="connsiteY3" fmla="*/ 112857 h 225703"/>
                <a:gd name="connsiteX4" fmla="*/ 112836 w 225692"/>
                <a:gd name="connsiteY4" fmla="*/ 225704 h 22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92" h="225703">
                  <a:moveTo>
                    <a:pt x="112836" y="225704"/>
                  </a:moveTo>
                  <a:cubicBezTo>
                    <a:pt x="175158" y="225704"/>
                    <a:pt x="225693" y="175179"/>
                    <a:pt x="225693" y="112857"/>
                  </a:cubicBezTo>
                  <a:cubicBezTo>
                    <a:pt x="225693" y="50535"/>
                    <a:pt x="175158" y="0"/>
                    <a:pt x="112836" y="0"/>
                  </a:cubicBezTo>
                  <a:cubicBezTo>
                    <a:pt x="50514" y="0"/>
                    <a:pt x="0" y="50524"/>
                    <a:pt x="0" y="112857"/>
                  </a:cubicBezTo>
                  <a:cubicBezTo>
                    <a:pt x="0" y="175190"/>
                    <a:pt x="50514" y="225704"/>
                    <a:pt x="112836" y="225704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8538C79D-8C6C-2150-866D-BE9D2E09729D}"/>
                </a:ext>
              </a:extLst>
            </p:cNvPr>
            <p:cNvSpPr/>
            <p:nvPr/>
          </p:nvSpPr>
          <p:spPr>
            <a:xfrm>
              <a:off x="4909420" y="4146046"/>
              <a:ext cx="122258" cy="122280"/>
            </a:xfrm>
            <a:custGeom>
              <a:avLst/>
              <a:gdLst>
                <a:gd name="connsiteX0" fmla="*/ 61113 w 122258"/>
                <a:gd name="connsiteY0" fmla="*/ 122280 h 122280"/>
                <a:gd name="connsiteX1" fmla="*/ 122258 w 122258"/>
                <a:gd name="connsiteY1" fmla="*/ 61146 h 122280"/>
                <a:gd name="connsiteX2" fmla="*/ 61113 w 122258"/>
                <a:gd name="connsiteY2" fmla="*/ 0 h 122280"/>
                <a:gd name="connsiteX3" fmla="*/ 0 w 122258"/>
                <a:gd name="connsiteY3" fmla="*/ 61146 h 122280"/>
                <a:gd name="connsiteX4" fmla="*/ 61113 w 122258"/>
                <a:gd name="connsiteY4" fmla="*/ 12228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58" h="122280">
                  <a:moveTo>
                    <a:pt x="61113" y="122280"/>
                  </a:moveTo>
                  <a:cubicBezTo>
                    <a:pt x="94883" y="122280"/>
                    <a:pt x="122258" y="94916"/>
                    <a:pt x="122258" y="61146"/>
                  </a:cubicBezTo>
                  <a:cubicBezTo>
                    <a:pt x="122258" y="27376"/>
                    <a:pt x="94883" y="0"/>
                    <a:pt x="61113" y="0"/>
                  </a:cubicBezTo>
                  <a:cubicBezTo>
                    <a:pt x="27343" y="0"/>
                    <a:pt x="0" y="27376"/>
                    <a:pt x="0" y="61146"/>
                  </a:cubicBezTo>
                  <a:cubicBezTo>
                    <a:pt x="0" y="94916"/>
                    <a:pt x="27375" y="122280"/>
                    <a:pt x="61113" y="12228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5655F069-9A74-44FB-4023-49A504869415}"/>
                </a:ext>
              </a:extLst>
            </p:cNvPr>
            <p:cNvSpPr/>
            <p:nvPr/>
          </p:nvSpPr>
          <p:spPr>
            <a:xfrm>
              <a:off x="5304061" y="4201559"/>
              <a:ext cx="11296" cy="11274"/>
            </a:xfrm>
            <a:custGeom>
              <a:avLst/>
              <a:gdLst>
                <a:gd name="connsiteX0" fmla="*/ 5632 w 11296"/>
                <a:gd name="connsiteY0" fmla="*/ 11275 h 11274"/>
                <a:gd name="connsiteX1" fmla="*/ 11296 w 11296"/>
                <a:gd name="connsiteY1" fmla="*/ 5643 h 11274"/>
                <a:gd name="connsiteX2" fmla="*/ 5632 w 11296"/>
                <a:gd name="connsiteY2" fmla="*/ 0 h 11274"/>
                <a:gd name="connsiteX3" fmla="*/ 0 w 11296"/>
                <a:gd name="connsiteY3" fmla="*/ 5643 h 11274"/>
                <a:gd name="connsiteX4" fmla="*/ 5632 w 11296"/>
                <a:gd name="connsiteY4" fmla="*/ 11275 h 1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6" h="11274">
                  <a:moveTo>
                    <a:pt x="5632" y="11275"/>
                  </a:moveTo>
                  <a:cubicBezTo>
                    <a:pt x="8758" y="11275"/>
                    <a:pt x="11296" y="8748"/>
                    <a:pt x="11296" y="5643"/>
                  </a:cubicBezTo>
                  <a:cubicBezTo>
                    <a:pt x="11296" y="2538"/>
                    <a:pt x="8758" y="0"/>
                    <a:pt x="5632" y="0"/>
                  </a:cubicBezTo>
                  <a:cubicBezTo>
                    <a:pt x="2506" y="0"/>
                    <a:pt x="0" y="2516"/>
                    <a:pt x="0" y="5643"/>
                  </a:cubicBezTo>
                  <a:cubicBezTo>
                    <a:pt x="0" y="8769"/>
                    <a:pt x="2538" y="11275"/>
                    <a:pt x="5632" y="1127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C9167981-4886-F448-B01A-AB9F1EBA1211}"/>
                </a:ext>
              </a:extLst>
            </p:cNvPr>
            <p:cNvSpPr/>
            <p:nvPr/>
          </p:nvSpPr>
          <p:spPr>
            <a:xfrm>
              <a:off x="1906817" y="4535077"/>
              <a:ext cx="22571" cy="22560"/>
            </a:xfrm>
            <a:custGeom>
              <a:avLst/>
              <a:gdLst>
                <a:gd name="connsiteX0" fmla="*/ 11297 w 22571"/>
                <a:gd name="connsiteY0" fmla="*/ 22561 h 22560"/>
                <a:gd name="connsiteX1" fmla="*/ 22571 w 22571"/>
                <a:gd name="connsiteY1" fmla="*/ 11286 h 22560"/>
                <a:gd name="connsiteX2" fmla="*/ 11297 w 22571"/>
                <a:gd name="connsiteY2" fmla="*/ 0 h 22560"/>
                <a:gd name="connsiteX3" fmla="*/ 0 w 22571"/>
                <a:gd name="connsiteY3" fmla="*/ 11286 h 22560"/>
                <a:gd name="connsiteX4" fmla="*/ 11297 w 22571"/>
                <a:gd name="connsiteY4" fmla="*/ 22561 h 2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71" h="22560">
                  <a:moveTo>
                    <a:pt x="11297" y="22561"/>
                  </a:moveTo>
                  <a:cubicBezTo>
                    <a:pt x="17539" y="22561"/>
                    <a:pt x="22571" y="17506"/>
                    <a:pt x="22571" y="11286"/>
                  </a:cubicBezTo>
                  <a:cubicBezTo>
                    <a:pt x="22571" y="5066"/>
                    <a:pt x="17539" y="0"/>
                    <a:pt x="11297" y="0"/>
                  </a:cubicBezTo>
                  <a:cubicBezTo>
                    <a:pt x="5055" y="0"/>
                    <a:pt x="0" y="5055"/>
                    <a:pt x="0" y="11286"/>
                  </a:cubicBezTo>
                  <a:cubicBezTo>
                    <a:pt x="0" y="17517"/>
                    <a:pt x="5066" y="22561"/>
                    <a:pt x="11297" y="2256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81B815A2-8651-D7B9-2416-FFF05D04AFAC}"/>
                </a:ext>
              </a:extLst>
            </p:cNvPr>
            <p:cNvSpPr/>
            <p:nvPr/>
          </p:nvSpPr>
          <p:spPr>
            <a:xfrm>
              <a:off x="2191433" y="4480522"/>
              <a:ext cx="131681" cy="131670"/>
            </a:xfrm>
            <a:custGeom>
              <a:avLst/>
              <a:gdLst>
                <a:gd name="connsiteX0" fmla="*/ 65830 w 131681"/>
                <a:gd name="connsiteY0" fmla="*/ 131671 h 131670"/>
                <a:gd name="connsiteX1" fmla="*/ 131681 w 131681"/>
                <a:gd name="connsiteY1" fmla="*/ 65841 h 131670"/>
                <a:gd name="connsiteX2" fmla="*/ 65830 w 131681"/>
                <a:gd name="connsiteY2" fmla="*/ 0 h 131670"/>
                <a:gd name="connsiteX3" fmla="*/ 0 w 131681"/>
                <a:gd name="connsiteY3" fmla="*/ 65841 h 131670"/>
                <a:gd name="connsiteX4" fmla="*/ 65830 w 131681"/>
                <a:gd name="connsiteY4" fmla="*/ 131671 h 13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681" h="131670">
                  <a:moveTo>
                    <a:pt x="65830" y="131671"/>
                  </a:moveTo>
                  <a:cubicBezTo>
                    <a:pt x="102214" y="131671"/>
                    <a:pt x="131681" y="102203"/>
                    <a:pt x="131681" y="65841"/>
                  </a:cubicBezTo>
                  <a:cubicBezTo>
                    <a:pt x="131681" y="29478"/>
                    <a:pt x="102203" y="0"/>
                    <a:pt x="65830" y="0"/>
                  </a:cubicBezTo>
                  <a:cubicBezTo>
                    <a:pt x="29456" y="0"/>
                    <a:pt x="0" y="29478"/>
                    <a:pt x="0" y="65841"/>
                  </a:cubicBezTo>
                  <a:cubicBezTo>
                    <a:pt x="0" y="102203"/>
                    <a:pt x="29489" y="131671"/>
                    <a:pt x="65830" y="13167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A80EF2B7-FDAC-4787-8F47-F998E8719A2F}"/>
                </a:ext>
              </a:extLst>
            </p:cNvPr>
            <p:cNvSpPr/>
            <p:nvPr/>
          </p:nvSpPr>
          <p:spPr>
            <a:xfrm>
              <a:off x="2480744" y="4430673"/>
              <a:ext cx="231379" cy="231357"/>
            </a:xfrm>
            <a:custGeom>
              <a:avLst/>
              <a:gdLst>
                <a:gd name="connsiteX0" fmla="*/ 115690 w 231379"/>
                <a:gd name="connsiteY0" fmla="*/ 231357 h 231357"/>
                <a:gd name="connsiteX1" fmla="*/ 231379 w 231379"/>
                <a:gd name="connsiteY1" fmla="*/ 115679 h 231357"/>
                <a:gd name="connsiteX2" fmla="*/ 115690 w 231379"/>
                <a:gd name="connsiteY2" fmla="*/ 0 h 231357"/>
                <a:gd name="connsiteX3" fmla="*/ 0 w 231379"/>
                <a:gd name="connsiteY3" fmla="*/ 115679 h 231357"/>
                <a:gd name="connsiteX4" fmla="*/ 115690 w 231379"/>
                <a:gd name="connsiteY4" fmla="*/ 231357 h 23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379" h="231357">
                  <a:moveTo>
                    <a:pt x="115690" y="231357"/>
                  </a:moveTo>
                  <a:cubicBezTo>
                    <a:pt x="179580" y="231357"/>
                    <a:pt x="231379" y="179569"/>
                    <a:pt x="231379" y="115679"/>
                  </a:cubicBezTo>
                  <a:cubicBezTo>
                    <a:pt x="231379" y="51788"/>
                    <a:pt x="179580" y="0"/>
                    <a:pt x="115690" y="0"/>
                  </a:cubicBezTo>
                  <a:cubicBezTo>
                    <a:pt x="51799" y="0"/>
                    <a:pt x="0" y="51777"/>
                    <a:pt x="0" y="115679"/>
                  </a:cubicBezTo>
                  <a:cubicBezTo>
                    <a:pt x="0" y="179580"/>
                    <a:pt x="51799" y="231357"/>
                    <a:pt x="115690" y="23135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2E91D86D-B0E3-2740-0AFD-A76CCBB761CB}"/>
                </a:ext>
              </a:extLst>
            </p:cNvPr>
            <p:cNvSpPr/>
            <p:nvPr/>
          </p:nvSpPr>
          <p:spPr>
            <a:xfrm>
              <a:off x="2775698" y="4386467"/>
              <a:ext cx="319769" cy="319769"/>
            </a:xfrm>
            <a:custGeom>
              <a:avLst/>
              <a:gdLst>
                <a:gd name="connsiteX0" fmla="*/ 159874 w 319769"/>
                <a:gd name="connsiteY0" fmla="*/ 319770 h 319769"/>
                <a:gd name="connsiteX1" fmla="*/ 319770 w 319769"/>
                <a:gd name="connsiteY1" fmla="*/ 159885 h 319769"/>
                <a:gd name="connsiteX2" fmla="*/ 159874 w 319769"/>
                <a:gd name="connsiteY2" fmla="*/ 0 h 319769"/>
                <a:gd name="connsiteX3" fmla="*/ 0 w 319769"/>
                <a:gd name="connsiteY3" fmla="*/ 159885 h 319769"/>
                <a:gd name="connsiteX4" fmla="*/ 159874 w 319769"/>
                <a:gd name="connsiteY4" fmla="*/ 319770 h 31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69" h="319769">
                  <a:moveTo>
                    <a:pt x="159874" y="319770"/>
                  </a:moveTo>
                  <a:cubicBezTo>
                    <a:pt x="248188" y="319770"/>
                    <a:pt x="319770" y="248188"/>
                    <a:pt x="319770" y="159885"/>
                  </a:cubicBezTo>
                  <a:cubicBezTo>
                    <a:pt x="319770" y="71582"/>
                    <a:pt x="248188" y="0"/>
                    <a:pt x="159874" y="0"/>
                  </a:cubicBezTo>
                  <a:cubicBezTo>
                    <a:pt x="71560" y="0"/>
                    <a:pt x="0" y="71571"/>
                    <a:pt x="0" y="159885"/>
                  </a:cubicBezTo>
                  <a:cubicBezTo>
                    <a:pt x="0" y="248199"/>
                    <a:pt x="71582" y="319770"/>
                    <a:pt x="159874" y="31977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A5023987-106D-77B2-3932-24A7D31812D9}"/>
                </a:ext>
              </a:extLst>
            </p:cNvPr>
            <p:cNvSpPr/>
            <p:nvPr/>
          </p:nvSpPr>
          <p:spPr>
            <a:xfrm>
              <a:off x="3077243" y="4348862"/>
              <a:ext cx="395000" cy="394989"/>
            </a:xfrm>
            <a:custGeom>
              <a:avLst/>
              <a:gdLst>
                <a:gd name="connsiteX0" fmla="*/ 197500 w 395000"/>
                <a:gd name="connsiteY0" fmla="*/ 394990 h 394989"/>
                <a:gd name="connsiteX1" fmla="*/ 395000 w 395000"/>
                <a:gd name="connsiteY1" fmla="*/ 197500 h 394989"/>
                <a:gd name="connsiteX2" fmla="*/ 197500 w 395000"/>
                <a:gd name="connsiteY2" fmla="*/ 0 h 394989"/>
                <a:gd name="connsiteX3" fmla="*/ 0 w 395000"/>
                <a:gd name="connsiteY3" fmla="*/ 197500 h 394989"/>
                <a:gd name="connsiteX4" fmla="*/ 197500 w 395000"/>
                <a:gd name="connsiteY4" fmla="*/ 394990 h 39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00" h="394989">
                  <a:moveTo>
                    <a:pt x="197500" y="394990"/>
                  </a:moveTo>
                  <a:cubicBezTo>
                    <a:pt x="306567" y="394990"/>
                    <a:pt x="395000" y="306577"/>
                    <a:pt x="395000" y="197500"/>
                  </a:cubicBezTo>
                  <a:cubicBezTo>
                    <a:pt x="395000" y="88423"/>
                    <a:pt x="306567" y="0"/>
                    <a:pt x="197500" y="0"/>
                  </a:cubicBezTo>
                  <a:cubicBezTo>
                    <a:pt x="88434" y="0"/>
                    <a:pt x="0" y="88423"/>
                    <a:pt x="0" y="197500"/>
                  </a:cubicBezTo>
                  <a:cubicBezTo>
                    <a:pt x="0" y="306577"/>
                    <a:pt x="88412" y="394990"/>
                    <a:pt x="197500" y="39499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D6A82709-3942-E8FB-B148-229F29DBB5D7}"/>
                </a:ext>
              </a:extLst>
            </p:cNvPr>
            <p:cNvSpPr/>
            <p:nvPr/>
          </p:nvSpPr>
          <p:spPr>
            <a:xfrm>
              <a:off x="3399464" y="4331934"/>
              <a:ext cx="428879" cy="428857"/>
            </a:xfrm>
            <a:custGeom>
              <a:avLst/>
              <a:gdLst>
                <a:gd name="connsiteX0" fmla="*/ 214440 w 428879"/>
                <a:gd name="connsiteY0" fmla="*/ 428858 h 428857"/>
                <a:gd name="connsiteX1" fmla="*/ 428879 w 428879"/>
                <a:gd name="connsiteY1" fmla="*/ 214429 h 428857"/>
                <a:gd name="connsiteX2" fmla="*/ 214440 w 428879"/>
                <a:gd name="connsiteY2" fmla="*/ 0 h 428857"/>
                <a:gd name="connsiteX3" fmla="*/ 0 w 428879"/>
                <a:gd name="connsiteY3" fmla="*/ 214429 h 428857"/>
                <a:gd name="connsiteX4" fmla="*/ 214440 w 428879"/>
                <a:gd name="connsiteY4" fmla="*/ 428858 h 42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879" h="428857">
                  <a:moveTo>
                    <a:pt x="214440" y="428858"/>
                  </a:moveTo>
                  <a:cubicBezTo>
                    <a:pt x="332885" y="428858"/>
                    <a:pt x="428879" y="332853"/>
                    <a:pt x="428879" y="214429"/>
                  </a:cubicBezTo>
                  <a:cubicBezTo>
                    <a:pt x="428879" y="96005"/>
                    <a:pt x="332885" y="0"/>
                    <a:pt x="214440" y="0"/>
                  </a:cubicBezTo>
                  <a:cubicBezTo>
                    <a:pt x="95994" y="0"/>
                    <a:pt x="0" y="95994"/>
                    <a:pt x="0" y="214429"/>
                  </a:cubicBezTo>
                  <a:cubicBezTo>
                    <a:pt x="0" y="332864"/>
                    <a:pt x="96016" y="428858"/>
                    <a:pt x="214440" y="42885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BC4E1186-5A2C-1280-C04D-D360F4805C88}"/>
                </a:ext>
              </a:extLst>
            </p:cNvPr>
            <p:cNvSpPr/>
            <p:nvPr/>
          </p:nvSpPr>
          <p:spPr>
            <a:xfrm>
              <a:off x="3756522" y="4349788"/>
              <a:ext cx="393115" cy="393126"/>
            </a:xfrm>
            <a:custGeom>
              <a:avLst/>
              <a:gdLst>
                <a:gd name="connsiteX0" fmla="*/ 196542 w 393115"/>
                <a:gd name="connsiteY0" fmla="*/ 393127 h 393126"/>
                <a:gd name="connsiteX1" fmla="*/ 393116 w 393115"/>
                <a:gd name="connsiteY1" fmla="*/ 196574 h 393126"/>
                <a:gd name="connsiteX2" fmla="*/ 196542 w 393115"/>
                <a:gd name="connsiteY2" fmla="*/ 0 h 393126"/>
                <a:gd name="connsiteX3" fmla="*/ 0 w 393115"/>
                <a:gd name="connsiteY3" fmla="*/ 196574 h 393126"/>
                <a:gd name="connsiteX4" fmla="*/ 196542 w 393115"/>
                <a:gd name="connsiteY4" fmla="*/ 393127 h 39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115" h="393126">
                  <a:moveTo>
                    <a:pt x="196542" y="393127"/>
                  </a:moveTo>
                  <a:cubicBezTo>
                    <a:pt x="305085" y="393127"/>
                    <a:pt x="393116" y="305129"/>
                    <a:pt x="393116" y="196574"/>
                  </a:cubicBezTo>
                  <a:cubicBezTo>
                    <a:pt x="393116" y="88020"/>
                    <a:pt x="305096" y="0"/>
                    <a:pt x="196542" y="0"/>
                  </a:cubicBezTo>
                  <a:cubicBezTo>
                    <a:pt x="87987" y="0"/>
                    <a:pt x="0" y="87998"/>
                    <a:pt x="0" y="196574"/>
                  </a:cubicBezTo>
                  <a:cubicBezTo>
                    <a:pt x="0" y="305150"/>
                    <a:pt x="87998" y="393127"/>
                    <a:pt x="196542" y="39312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CFE101E4-FACF-AC77-EE47-B84A413D1547}"/>
                </a:ext>
              </a:extLst>
            </p:cNvPr>
            <p:cNvSpPr/>
            <p:nvPr/>
          </p:nvSpPr>
          <p:spPr>
            <a:xfrm>
              <a:off x="4133286" y="4387414"/>
              <a:ext cx="317895" cy="317884"/>
            </a:xfrm>
            <a:custGeom>
              <a:avLst/>
              <a:gdLst>
                <a:gd name="connsiteX0" fmla="*/ 158937 w 317895"/>
                <a:gd name="connsiteY0" fmla="*/ 317885 h 317884"/>
                <a:gd name="connsiteX1" fmla="*/ 317896 w 317895"/>
                <a:gd name="connsiteY1" fmla="*/ 158948 h 317884"/>
                <a:gd name="connsiteX2" fmla="*/ 158937 w 317895"/>
                <a:gd name="connsiteY2" fmla="*/ 0 h 317884"/>
                <a:gd name="connsiteX3" fmla="*/ 0 w 317895"/>
                <a:gd name="connsiteY3" fmla="*/ 158948 h 317884"/>
                <a:gd name="connsiteX4" fmla="*/ 158937 w 317895"/>
                <a:gd name="connsiteY4" fmla="*/ 317885 h 31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895" h="317884">
                  <a:moveTo>
                    <a:pt x="158937" y="317885"/>
                  </a:moveTo>
                  <a:cubicBezTo>
                    <a:pt x="246717" y="317885"/>
                    <a:pt x="317896" y="246728"/>
                    <a:pt x="317896" y="158948"/>
                  </a:cubicBezTo>
                  <a:cubicBezTo>
                    <a:pt x="317896" y="71168"/>
                    <a:pt x="246717" y="0"/>
                    <a:pt x="158937" y="0"/>
                  </a:cubicBezTo>
                  <a:cubicBezTo>
                    <a:pt x="71157" y="0"/>
                    <a:pt x="0" y="71157"/>
                    <a:pt x="0" y="158948"/>
                  </a:cubicBezTo>
                  <a:cubicBezTo>
                    <a:pt x="0" y="246739"/>
                    <a:pt x="71157" y="317885"/>
                    <a:pt x="158937" y="317885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A5856B86-BE65-9F6B-A4FE-445A4507EDDF}"/>
                </a:ext>
              </a:extLst>
            </p:cNvPr>
            <p:cNvSpPr/>
            <p:nvPr/>
          </p:nvSpPr>
          <p:spPr>
            <a:xfrm>
              <a:off x="4517579" y="4432557"/>
              <a:ext cx="227609" cy="227599"/>
            </a:xfrm>
            <a:custGeom>
              <a:avLst/>
              <a:gdLst>
                <a:gd name="connsiteX0" fmla="*/ 113794 w 227609"/>
                <a:gd name="connsiteY0" fmla="*/ 227599 h 227599"/>
                <a:gd name="connsiteX1" fmla="*/ 227610 w 227609"/>
                <a:gd name="connsiteY1" fmla="*/ 113805 h 227599"/>
                <a:gd name="connsiteX2" fmla="*/ 113794 w 227609"/>
                <a:gd name="connsiteY2" fmla="*/ 0 h 227599"/>
                <a:gd name="connsiteX3" fmla="*/ 0 w 227609"/>
                <a:gd name="connsiteY3" fmla="*/ 113805 h 227599"/>
                <a:gd name="connsiteX4" fmla="*/ 113794 w 227609"/>
                <a:gd name="connsiteY4" fmla="*/ 227599 h 22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609" h="227599">
                  <a:moveTo>
                    <a:pt x="113794" y="227599"/>
                  </a:moveTo>
                  <a:cubicBezTo>
                    <a:pt x="176661" y="227599"/>
                    <a:pt x="227610" y="176650"/>
                    <a:pt x="227610" y="113805"/>
                  </a:cubicBezTo>
                  <a:cubicBezTo>
                    <a:pt x="227610" y="50960"/>
                    <a:pt x="176661" y="0"/>
                    <a:pt x="113794" y="0"/>
                  </a:cubicBezTo>
                  <a:cubicBezTo>
                    <a:pt x="50927" y="0"/>
                    <a:pt x="0" y="50960"/>
                    <a:pt x="0" y="113805"/>
                  </a:cubicBezTo>
                  <a:cubicBezTo>
                    <a:pt x="0" y="176650"/>
                    <a:pt x="50949" y="227599"/>
                    <a:pt x="113794" y="22759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E8872A14-7B93-5629-68A4-E6BE768A5A02}"/>
                </a:ext>
              </a:extLst>
            </p:cNvPr>
            <p:cNvSpPr/>
            <p:nvPr/>
          </p:nvSpPr>
          <p:spPr>
            <a:xfrm>
              <a:off x="4907524" y="4483354"/>
              <a:ext cx="126016" cy="126016"/>
            </a:xfrm>
            <a:custGeom>
              <a:avLst/>
              <a:gdLst>
                <a:gd name="connsiteX0" fmla="*/ 126017 w 126016"/>
                <a:gd name="connsiteY0" fmla="*/ 63008 h 126016"/>
                <a:gd name="connsiteX1" fmla="*/ 63008 w 126016"/>
                <a:gd name="connsiteY1" fmla="*/ 126017 h 126016"/>
                <a:gd name="connsiteX2" fmla="*/ 0 w 126016"/>
                <a:gd name="connsiteY2" fmla="*/ 63008 h 126016"/>
                <a:gd name="connsiteX3" fmla="*/ 63008 w 126016"/>
                <a:gd name="connsiteY3" fmla="*/ 0 h 126016"/>
                <a:gd name="connsiteX4" fmla="*/ 126017 w 126016"/>
                <a:gd name="connsiteY4" fmla="*/ 63008 h 12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16" h="126016">
                  <a:moveTo>
                    <a:pt x="126017" y="63008"/>
                  </a:moveTo>
                  <a:cubicBezTo>
                    <a:pt x="126017" y="97807"/>
                    <a:pt x="97807" y="126017"/>
                    <a:pt x="63008" y="126017"/>
                  </a:cubicBezTo>
                  <a:cubicBezTo>
                    <a:pt x="28210" y="126017"/>
                    <a:pt x="0" y="97807"/>
                    <a:pt x="0" y="63008"/>
                  </a:cubicBezTo>
                  <a:cubicBezTo>
                    <a:pt x="0" y="28210"/>
                    <a:pt x="28209" y="0"/>
                    <a:pt x="63008" y="0"/>
                  </a:cubicBezTo>
                  <a:cubicBezTo>
                    <a:pt x="97807" y="0"/>
                    <a:pt x="126017" y="28210"/>
                    <a:pt x="126017" y="6300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8B4B8D3C-6252-7E7D-97E2-05225DF5E4AC}"/>
                </a:ext>
              </a:extLst>
            </p:cNvPr>
            <p:cNvSpPr/>
            <p:nvPr/>
          </p:nvSpPr>
          <p:spPr>
            <a:xfrm>
              <a:off x="5299355" y="4535992"/>
              <a:ext cx="20697" cy="20708"/>
            </a:xfrm>
            <a:custGeom>
              <a:avLst/>
              <a:gdLst>
                <a:gd name="connsiteX0" fmla="*/ 10338 w 20697"/>
                <a:gd name="connsiteY0" fmla="*/ 20709 h 20708"/>
                <a:gd name="connsiteX1" fmla="*/ 20698 w 20697"/>
                <a:gd name="connsiteY1" fmla="*/ 10360 h 20708"/>
                <a:gd name="connsiteX2" fmla="*/ 10338 w 20697"/>
                <a:gd name="connsiteY2" fmla="*/ 0 h 20708"/>
                <a:gd name="connsiteX3" fmla="*/ 0 w 20697"/>
                <a:gd name="connsiteY3" fmla="*/ 10360 h 20708"/>
                <a:gd name="connsiteX4" fmla="*/ 10338 w 20697"/>
                <a:gd name="connsiteY4" fmla="*/ 20709 h 2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97" h="20708">
                  <a:moveTo>
                    <a:pt x="10338" y="20709"/>
                  </a:moveTo>
                  <a:cubicBezTo>
                    <a:pt x="16046" y="20709"/>
                    <a:pt x="20698" y="16079"/>
                    <a:pt x="20698" y="10360"/>
                  </a:cubicBezTo>
                  <a:cubicBezTo>
                    <a:pt x="20698" y="4641"/>
                    <a:pt x="16046" y="0"/>
                    <a:pt x="10338" y="0"/>
                  </a:cubicBezTo>
                  <a:cubicBezTo>
                    <a:pt x="4630" y="0"/>
                    <a:pt x="0" y="4630"/>
                    <a:pt x="0" y="10360"/>
                  </a:cubicBezTo>
                  <a:cubicBezTo>
                    <a:pt x="0" y="16090"/>
                    <a:pt x="4630" y="20709"/>
                    <a:pt x="10338" y="2070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AC9C13AF-ADFE-FFC6-9009-09AB8BDA1E12}"/>
                </a:ext>
              </a:extLst>
            </p:cNvPr>
            <p:cNvSpPr/>
            <p:nvPr/>
          </p:nvSpPr>
          <p:spPr>
            <a:xfrm>
              <a:off x="2219637" y="4847896"/>
              <a:ext cx="75252" cy="75230"/>
            </a:xfrm>
            <a:custGeom>
              <a:avLst/>
              <a:gdLst>
                <a:gd name="connsiteX0" fmla="*/ 37626 w 75252"/>
                <a:gd name="connsiteY0" fmla="*/ 75231 h 75230"/>
                <a:gd name="connsiteX1" fmla="*/ 75253 w 75252"/>
                <a:gd name="connsiteY1" fmla="*/ 37615 h 75230"/>
                <a:gd name="connsiteX2" fmla="*/ 37626 w 75252"/>
                <a:gd name="connsiteY2" fmla="*/ 0 h 75230"/>
                <a:gd name="connsiteX3" fmla="*/ 0 w 75252"/>
                <a:gd name="connsiteY3" fmla="*/ 37615 h 75230"/>
                <a:gd name="connsiteX4" fmla="*/ 37626 w 75252"/>
                <a:gd name="connsiteY4" fmla="*/ 75231 h 7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52" h="75230">
                  <a:moveTo>
                    <a:pt x="37626" y="75231"/>
                  </a:moveTo>
                  <a:cubicBezTo>
                    <a:pt x="58411" y="75231"/>
                    <a:pt x="75253" y="58400"/>
                    <a:pt x="75253" y="37615"/>
                  </a:cubicBezTo>
                  <a:cubicBezTo>
                    <a:pt x="75253" y="16830"/>
                    <a:pt x="58422" y="0"/>
                    <a:pt x="37626" y="0"/>
                  </a:cubicBezTo>
                  <a:cubicBezTo>
                    <a:pt x="16831" y="0"/>
                    <a:pt x="0" y="16830"/>
                    <a:pt x="0" y="37615"/>
                  </a:cubicBezTo>
                  <a:cubicBezTo>
                    <a:pt x="0" y="58400"/>
                    <a:pt x="16863" y="75231"/>
                    <a:pt x="37626" y="7523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AB727FED-E3EA-1D3C-7ED1-2CF976CAB528}"/>
                </a:ext>
              </a:extLst>
            </p:cNvPr>
            <p:cNvSpPr/>
            <p:nvPr/>
          </p:nvSpPr>
          <p:spPr>
            <a:xfrm>
              <a:off x="2511791" y="4800879"/>
              <a:ext cx="169285" cy="169285"/>
            </a:xfrm>
            <a:custGeom>
              <a:avLst/>
              <a:gdLst>
                <a:gd name="connsiteX0" fmla="*/ 84643 w 169285"/>
                <a:gd name="connsiteY0" fmla="*/ 169286 h 169285"/>
                <a:gd name="connsiteX1" fmla="*/ 169286 w 169285"/>
                <a:gd name="connsiteY1" fmla="*/ 84643 h 169285"/>
                <a:gd name="connsiteX2" fmla="*/ 84643 w 169285"/>
                <a:gd name="connsiteY2" fmla="*/ 0 h 169285"/>
                <a:gd name="connsiteX3" fmla="*/ 0 w 169285"/>
                <a:gd name="connsiteY3" fmla="*/ 84643 h 169285"/>
                <a:gd name="connsiteX4" fmla="*/ 84643 w 169285"/>
                <a:gd name="connsiteY4" fmla="*/ 169286 h 16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85" h="169285">
                  <a:moveTo>
                    <a:pt x="84643" y="169286"/>
                  </a:moveTo>
                  <a:cubicBezTo>
                    <a:pt x="131387" y="169286"/>
                    <a:pt x="169286" y="131387"/>
                    <a:pt x="169286" y="84643"/>
                  </a:cubicBezTo>
                  <a:cubicBezTo>
                    <a:pt x="169286" y="37899"/>
                    <a:pt x="131376" y="0"/>
                    <a:pt x="84643" y="0"/>
                  </a:cubicBezTo>
                  <a:cubicBezTo>
                    <a:pt x="37910" y="0"/>
                    <a:pt x="0" y="37888"/>
                    <a:pt x="0" y="84643"/>
                  </a:cubicBezTo>
                  <a:cubicBezTo>
                    <a:pt x="0" y="131398"/>
                    <a:pt x="37910" y="169286"/>
                    <a:pt x="84643" y="169286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86074216-971B-D727-A359-9CBA1EDB751B}"/>
                </a:ext>
              </a:extLst>
            </p:cNvPr>
            <p:cNvSpPr/>
            <p:nvPr/>
          </p:nvSpPr>
          <p:spPr>
            <a:xfrm>
              <a:off x="2810492" y="4760432"/>
              <a:ext cx="250181" cy="250170"/>
            </a:xfrm>
            <a:custGeom>
              <a:avLst/>
              <a:gdLst>
                <a:gd name="connsiteX0" fmla="*/ 125080 w 250181"/>
                <a:gd name="connsiteY0" fmla="*/ 250171 h 250170"/>
                <a:gd name="connsiteX1" fmla="*/ 250182 w 250181"/>
                <a:gd name="connsiteY1" fmla="*/ 125091 h 250170"/>
                <a:gd name="connsiteX2" fmla="*/ 125080 w 250181"/>
                <a:gd name="connsiteY2" fmla="*/ 0 h 250170"/>
                <a:gd name="connsiteX3" fmla="*/ 0 w 250181"/>
                <a:gd name="connsiteY3" fmla="*/ 125091 h 250170"/>
                <a:gd name="connsiteX4" fmla="*/ 125080 w 250181"/>
                <a:gd name="connsiteY4" fmla="*/ 250171 h 2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181" h="250170">
                  <a:moveTo>
                    <a:pt x="125080" y="250171"/>
                  </a:moveTo>
                  <a:cubicBezTo>
                    <a:pt x="194156" y="250171"/>
                    <a:pt x="250182" y="194178"/>
                    <a:pt x="250182" y="125091"/>
                  </a:cubicBezTo>
                  <a:cubicBezTo>
                    <a:pt x="250182" y="56004"/>
                    <a:pt x="194156" y="0"/>
                    <a:pt x="125080" y="0"/>
                  </a:cubicBezTo>
                  <a:cubicBezTo>
                    <a:pt x="56004" y="0"/>
                    <a:pt x="0" y="56004"/>
                    <a:pt x="0" y="125091"/>
                  </a:cubicBezTo>
                  <a:cubicBezTo>
                    <a:pt x="0" y="194178"/>
                    <a:pt x="56004" y="250171"/>
                    <a:pt x="125080" y="25017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16F2A323-B1D7-CD5F-5DB4-18E3E3484EDE}"/>
                </a:ext>
              </a:extLst>
            </p:cNvPr>
            <p:cNvSpPr/>
            <p:nvPr/>
          </p:nvSpPr>
          <p:spPr>
            <a:xfrm>
              <a:off x="3119564" y="4730322"/>
              <a:ext cx="310368" cy="310368"/>
            </a:xfrm>
            <a:custGeom>
              <a:avLst/>
              <a:gdLst>
                <a:gd name="connsiteX0" fmla="*/ 155179 w 310368"/>
                <a:gd name="connsiteY0" fmla="*/ 310368 h 310368"/>
                <a:gd name="connsiteX1" fmla="*/ 310368 w 310368"/>
                <a:gd name="connsiteY1" fmla="*/ 155190 h 310368"/>
                <a:gd name="connsiteX2" fmla="*/ 155179 w 310368"/>
                <a:gd name="connsiteY2" fmla="*/ 0 h 310368"/>
                <a:gd name="connsiteX3" fmla="*/ 0 w 310368"/>
                <a:gd name="connsiteY3" fmla="*/ 155190 h 310368"/>
                <a:gd name="connsiteX4" fmla="*/ 155179 w 310368"/>
                <a:gd name="connsiteY4" fmla="*/ 310368 h 31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368" h="310368">
                  <a:moveTo>
                    <a:pt x="155179" y="310368"/>
                  </a:moveTo>
                  <a:cubicBezTo>
                    <a:pt x="240889" y="310368"/>
                    <a:pt x="310368" y="240900"/>
                    <a:pt x="310368" y="155190"/>
                  </a:cubicBezTo>
                  <a:cubicBezTo>
                    <a:pt x="310368" y="69479"/>
                    <a:pt x="240878" y="0"/>
                    <a:pt x="155179" y="0"/>
                  </a:cubicBezTo>
                  <a:cubicBezTo>
                    <a:pt x="69479" y="0"/>
                    <a:pt x="0" y="69468"/>
                    <a:pt x="0" y="155190"/>
                  </a:cubicBezTo>
                  <a:cubicBezTo>
                    <a:pt x="0" y="240911"/>
                    <a:pt x="69468" y="310368"/>
                    <a:pt x="155179" y="31036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EC1C9D71-25C7-8983-5995-85F45E938209}"/>
                </a:ext>
              </a:extLst>
            </p:cNvPr>
            <p:cNvSpPr/>
            <p:nvPr/>
          </p:nvSpPr>
          <p:spPr>
            <a:xfrm>
              <a:off x="3445565" y="4717173"/>
              <a:ext cx="336698" cy="336698"/>
            </a:xfrm>
            <a:custGeom>
              <a:avLst/>
              <a:gdLst>
                <a:gd name="connsiteX0" fmla="*/ 168338 w 336698"/>
                <a:gd name="connsiteY0" fmla="*/ 336698 h 336698"/>
                <a:gd name="connsiteX1" fmla="*/ 336698 w 336698"/>
                <a:gd name="connsiteY1" fmla="*/ 168349 h 336698"/>
                <a:gd name="connsiteX2" fmla="*/ 168338 w 336698"/>
                <a:gd name="connsiteY2" fmla="*/ 0 h 336698"/>
                <a:gd name="connsiteX3" fmla="*/ 0 w 336698"/>
                <a:gd name="connsiteY3" fmla="*/ 168349 h 336698"/>
                <a:gd name="connsiteX4" fmla="*/ 168338 w 336698"/>
                <a:gd name="connsiteY4" fmla="*/ 336698 h 33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98" h="336698">
                  <a:moveTo>
                    <a:pt x="168338" y="336698"/>
                  </a:moveTo>
                  <a:cubicBezTo>
                    <a:pt x="261326" y="336698"/>
                    <a:pt x="336698" y="261325"/>
                    <a:pt x="336698" y="168349"/>
                  </a:cubicBezTo>
                  <a:cubicBezTo>
                    <a:pt x="336698" y="75372"/>
                    <a:pt x="261326" y="0"/>
                    <a:pt x="168338" y="0"/>
                  </a:cubicBezTo>
                  <a:cubicBezTo>
                    <a:pt x="75351" y="0"/>
                    <a:pt x="0" y="75372"/>
                    <a:pt x="0" y="168349"/>
                  </a:cubicBezTo>
                  <a:cubicBezTo>
                    <a:pt x="0" y="261325"/>
                    <a:pt x="75373" y="336698"/>
                    <a:pt x="168338" y="33669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0B723DA4-E9C2-010A-411A-424882264085}"/>
                </a:ext>
              </a:extLst>
            </p:cNvPr>
            <p:cNvSpPr/>
            <p:nvPr/>
          </p:nvSpPr>
          <p:spPr>
            <a:xfrm>
              <a:off x="3793189" y="4725627"/>
              <a:ext cx="319769" cy="319769"/>
            </a:xfrm>
            <a:custGeom>
              <a:avLst/>
              <a:gdLst>
                <a:gd name="connsiteX0" fmla="*/ 159874 w 319769"/>
                <a:gd name="connsiteY0" fmla="*/ 319770 h 319769"/>
                <a:gd name="connsiteX1" fmla="*/ 319770 w 319769"/>
                <a:gd name="connsiteY1" fmla="*/ 159885 h 319769"/>
                <a:gd name="connsiteX2" fmla="*/ 159874 w 319769"/>
                <a:gd name="connsiteY2" fmla="*/ 0 h 319769"/>
                <a:gd name="connsiteX3" fmla="*/ 0 w 319769"/>
                <a:gd name="connsiteY3" fmla="*/ 159885 h 319769"/>
                <a:gd name="connsiteX4" fmla="*/ 159874 w 319769"/>
                <a:gd name="connsiteY4" fmla="*/ 319770 h 31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769" h="319769">
                  <a:moveTo>
                    <a:pt x="159874" y="319770"/>
                  </a:moveTo>
                  <a:cubicBezTo>
                    <a:pt x="248188" y="319770"/>
                    <a:pt x="319770" y="248188"/>
                    <a:pt x="319770" y="159885"/>
                  </a:cubicBezTo>
                  <a:cubicBezTo>
                    <a:pt x="319770" y="71582"/>
                    <a:pt x="248188" y="0"/>
                    <a:pt x="159874" y="0"/>
                  </a:cubicBezTo>
                  <a:cubicBezTo>
                    <a:pt x="71560" y="0"/>
                    <a:pt x="0" y="71571"/>
                    <a:pt x="0" y="159885"/>
                  </a:cubicBezTo>
                  <a:cubicBezTo>
                    <a:pt x="0" y="248199"/>
                    <a:pt x="71582" y="319770"/>
                    <a:pt x="159874" y="31977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30E1CBB2-931D-9D83-14E7-554AEF7459AF}"/>
                </a:ext>
              </a:extLst>
            </p:cNvPr>
            <p:cNvSpPr/>
            <p:nvPr/>
          </p:nvSpPr>
          <p:spPr>
            <a:xfrm>
              <a:off x="4158690" y="4751956"/>
              <a:ext cx="267088" cy="267110"/>
            </a:xfrm>
            <a:custGeom>
              <a:avLst/>
              <a:gdLst>
                <a:gd name="connsiteX0" fmla="*/ 133533 w 267088"/>
                <a:gd name="connsiteY0" fmla="*/ 267110 h 267110"/>
                <a:gd name="connsiteX1" fmla="*/ 267088 w 267088"/>
                <a:gd name="connsiteY1" fmla="*/ 133555 h 267110"/>
                <a:gd name="connsiteX2" fmla="*/ 133533 w 267088"/>
                <a:gd name="connsiteY2" fmla="*/ 0 h 267110"/>
                <a:gd name="connsiteX3" fmla="*/ 0 w 267088"/>
                <a:gd name="connsiteY3" fmla="*/ 133555 h 267110"/>
                <a:gd name="connsiteX4" fmla="*/ 133533 w 267088"/>
                <a:gd name="connsiteY4" fmla="*/ 267110 h 26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088" h="267110">
                  <a:moveTo>
                    <a:pt x="133533" y="267110"/>
                  </a:moveTo>
                  <a:cubicBezTo>
                    <a:pt x="207304" y="267110"/>
                    <a:pt x="267088" y="207315"/>
                    <a:pt x="267088" y="133555"/>
                  </a:cubicBezTo>
                  <a:cubicBezTo>
                    <a:pt x="267088" y="59795"/>
                    <a:pt x="207304" y="0"/>
                    <a:pt x="133533" y="0"/>
                  </a:cubicBezTo>
                  <a:cubicBezTo>
                    <a:pt x="59762" y="0"/>
                    <a:pt x="0" y="59784"/>
                    <a:pt x="0" y="133555"/>
                  </a:cubicBezTo>
                  <a:cubicBezTo>
                    <a:pt x="0" y="207326"/>
                    <a:pt x="59784" y="267110"/>
                    <a:pt x="133533" y="26711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E8328205-BFB1-223A-01BE-C67426F9FEA2}"/>
                </a:ext>
              </a:extLst>
            </p:cNvPr>
            <p:cNvSpPr/>
            <p:nvPr/>
          </p:nvSpPr>
          <p:spPr>
            <a:xfrm>
              <a:off x="4535455" y="4789594"/>
              <a:ext cx="191868" cy="191857"/>
            </a:xfrm>
            <a:custGeom>
              <a:avLst/>
              <a:gdLst>
                <a:gd name="connsiteX0" fmla="*/ 95918 w 191868"/>
                <a:gd name="connsiteY0" fmla="*/ 191857 h 191857"/>
                <a:gd name="connsiteX1" fmla="*/ 191868 w 191868"/>
                <a:gd name="connsiteY1" fmla="*/ 95929 h 191857"/>
                <a:gd name="connsiteX2" fmla="*/ 95918 w 191868"/>
                <a:gd name="connsiteY2" fmla="*/ 0 h 191857"/>
                <a:gd name="connsiteX3" fmla="*/ 0 w 191868"/>
                <a:gd name="connsiteY3" fmla="*/ 95929 h 191857"/>
                <a:gd name="connsiteX4" fmla="*/ 95918 w 191868"/>
                <a:gd name="connsiteY4" fmla="*/ 191857 h 19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68" h="191857">
                  <a:moveTo>
                    <a:pt x="95918" y="191857"/>
                  </a:moveTo>
                  <a:cubicBezTo>
                    <a:pt x="148915" y="191857"/>
                    <a:pt x="191868" y="148915"/>
                    <a:pt x="191868" y="95929"/>
                  </a:cubicBezTo>
                  <a:cubicBezTo>
                    <a:pt x="191868" y="42942"/>
                    <a:pt x="148915" y="0"/>
                    <a:pt x="95918" y="0"/>
                  </a:cubicBezTo>
                  <a:cubicBezTo>
                    <a:pt x="42921" y="0"/>
                    <a:pt x="0" y="42942"/>
                    <a:pt x="0" y="95929"/>
                  </a:cubicBezTo>
                  <a:cubicBezTo>
                    <a:pt x="0" y="148915"/>
                    <a:pt x="42953" y="191857"/>
                    <a:pt x="95918" y="191857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1CB180F9-2D14-30B9-E70D-76B8D34C7625}"/>
                </a:ext>
              </a:extLst>
            </p:cNvPr>
            <p:cNvSpPr/>
            <p:nvPr/>
          </p:nvSpPr>
          <p:spPr>
            <a:xfrm>
              <a:off x="4918821" y="4833778"/>
              <a:ext cx="103456" cy="103456"/>
            </a:xfrm>
            <a:custGeom>
              <a:avLst/>
              <a:gdLst>
                <a:gd name="connsiteX0" fmla="*/ 51712 w 103456"/>
                <a:gd name="connsiteY0" fmla="*/ 103456 h 103456"/>
                <a:gd name="connsiteX1" fmla="*/ 103456 w 103456"/>
                <a:gd name="connsiteY1" fmla="*/ 51733 h 103456"/>
                <a:gd name="connsiteX2" fmla="*/ 51712 w 103456"/>
                <a:gd name="connsiteY2" fmla="*/ 0 h 103456"/>
                <a:gd name="connsiteX3" fmla="*/ 0 w 103456"/>
                <a:gd name="connsiteY3" fmla="*/ 51733 h 103456"/>
                <a:gd name="connsiteX4" fmla="*/ 51712 w 103456"/>
                <a:gd name="connsiteY4" fmla="*/ 103456 h 10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456" h="103456">
                  <a:moveTo>
                    <a:pt x="51712" y="103456"/>
                  </a:moveTo>
                  <a:cubicBezTo>
                    <a:pt x="80286" y="103456"/>
                    <a:pt x="103456" y="80307"/>
                    <a:pt x="103456" y="51733"/>
                  </a:cubicBezTo>
                  <a:cubicBezTo>
                    <a:pt x="103456" y="23160"/>
                    <a:pt x="80297" y="0"/>
                    <a:pt x="51712" y="0"/>
                  </a:cubicBezTo>
                  <a:cubicBezTo>
                    <a:pt x="23127" y="0"/>
                    <a:pt x="0" y="23160"/>
                    <a:pt x="0" y="51733"/>
                  </a:cubicBezTo>
                  <a:cubicBezTo>
                    <a:pt x="0" y="80307"/>
                    <a:pt x="23160" y="103456"/>
                    <a:pt x="51712" y="103456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A0FB4D21-6546-43FC-E7E7-F10226688CCF}"/>
                </a:ext>
              </a:extLst>
            </p:cNvPr>
            <p:cNvSpPr/>
            <p:nvPr/>
          </p:nvSpPr>
          <p:spPr>
            <a:xfrm>
              <a:off x="2554123" y="5182350"/>
              <a:ext cx="84632" cy="84642"/>
            </a:xfrm>
            <a:custGeom>
              <a:avLst/>
              <a:gdLst>
                <a:gd name="connsiteX0" fmla="*/ 42311 w 84632"/>
                <a:gd name="connsiteY0" fmla="*/ 84643 h 84642"/>
                <a:gd name="connsiteX1" fmla="*/ 84632 w 84632"/>
                <a:gd name="connsiteY1" fmla="*/ 42332 h 84642"/>
                <a:gd name="connsiteX2" fmla="*/ 42311 w 84632"/>
                <a:gd name="connsiteY2" fmla="*/ 0 h 84642"/>
                <a:gd name="connsiteX3" fmla="*/ 0 w 84632"/>
                <a:gd name="connsiteY3" fmla="*/ 42332 h 84642"/>
                <a:gd name="connsiteX4" fmla="*/ 42311 w 84632"/>
                <a:gd name="connsiteY4" fmla="*/ 84643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32" h="84642">
                  <a:moveTo>
                    <a:pt x="42311" y="84643"/>
                  </a:moveTo>
                  <a:cubicBezTo>
                    <a:pt x="65666" y="84643"/>
                    <a:pt x="84632" y="65688"/>
                    <a:pt x="84632" y="42332"/>
                  </a:cubicBezTo>
                  <a:cubicBezTo>
                    <a:pt x="84632" y="18977"/>
                    <a:pt x="65666" y="0"/>
                    <a:pt x="42311" y="0"/>
                  </a:cubicBezTo>
                  <a:cubicBezTo>
                    <a:pt x="18955" y="0"/>
                    <a:pt x="0" y="18955"/>
                    <a:pt x="0" y="42332"/>
                  </a:cubicBezTo>
                  <a:cubicBezTo>
                    <a:pt x="0" y="65710"/>
                    <a:pt x="18944" y="84643"/>
                    <a:pt x="42311" y="8464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E3F571AB-176E-A242-E2C1-2F33AF86A192}"/>
                </a:ext>
              </a:extLst>
            </p:cNvPr>
            <p:cNvSpPr/>
            <p:nvPr/>
          </p:nvSpPr>
          <p:spPr>
            <a:xfrm>
              <a:off x="2858468" y="5147556"/>
              <a:ext cx="154231" cy="154241"/>
            </a:xfrm>
            <a:custGeom>
              <a:avLst/>
              <a:gdLst>
                <a:gd name="connsiteX0" fmla="*/ 77105 w 154231"/>
                <a:gd name="connsiteY0" fmla="*/ 154242 h 154241"/>
                <a:gd name="connsiteX1" fmla="*/ 154231 w 154231"/>
                <a:gd name="connsiteY1" fmla="*/ 77126 h 154241"/>
                <a:gd name="connsiteX2" fmla="*/ 77105 w 154231"/>
                <a:gd name="connsiteY2" fmla="*/ 0 h 154241"/>
                <a:gd name="connsiteX3" fmla="*/ 0 w 154231"/>
                <a:gd name="connsiteY3" fmla="*/ 77126 h 154241"/>
                <a:gd name="connsiteX4" fmla="*/ 77105 w 154231"/>
                <a:gd name="connsiteY4" fmla="*/ 154242 h 154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31" h="154241">
                  <a:moveTo>
                    <a:pt x="77105" y="154242"/>
                  </a:moveTo>
                  <a:cubicBezTo>
                    <a:pt x="119709" y="154242"/>
                    <a:pt x="154231" y="119709"/>
                    <a:pt x="154231" y="77126"/>
                  </a:cubicBezTo>
                  <a:cubicBezTo>
                    <a:pt x="154231" y="34543"/>
                    <a:pt x="119709" y="0"/>
                    <a:pt x="77105" y="0"/>
                  </a:cubicBezTo>
                  <a:cubicBezTo>
                    <a:pt x="34500" y="0"/>
                    <a:pt x="0" y="34522"/>
                    <a:pt x="0" y="77126"/>
                  </a:cubicBezTo>
                  <a:cubicBezTo>
                    <a:pt x="0" y="119731"/>
                    <a:pt x="34522" y="154242"/>
                    <a:pt x="77105" y="15424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BF543CE0-4B18-B817-78C7-13966E0A2A37}"/>
                </a:ext>
              </a:extLst>
            </p:cNvPr>
            <p:cNvSpPr/>
            <p:nvPr/>
          </p:nvSpPr>
          <p:spPr>
            <a:xfrm>
              <a:off x="3172235" y="5122152"/>
              <a:ext cx="205049" cy="205038"/>
            </a:xfrm>
            <a:custGeom>
              <a:avLst/>
              <a:gdLst>
                <a:gd name="connsiteX0" fmla="*/ 102509 w 205049"/>
                <a:gd name="connsiteY0" fmla="*/ 205039 h 205038"/>
                <a:gd name="connsiteX1" fmla="*/ 205050 w 205049"/>
                <a:gd name="connsiteY1" fmla="*/ 102530 h 205038"/>
                <a:gd name="connsiteX2" fmla="*/ 102509 w 205049"/>
                <a:gd name="connsiteY2" fmla="*/ 0 h 205038"/>
                <a:gd name="connsiteX3" fmla="*/ 0 w 205049"/>
                <a:gd name="connsiteY3" fmla="*/ 102530 h 205038"/>
                <a:gd name="connsiteX4" fmla="*/ 102509 w 205049"/>
                <a:gd name="connsiteY4" fmla="*/ 205039 h 2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49" h="205038">
                  <a:moveTo>
                    <a:pt x="102509" y="205039"/>
                  </a:moveTo>
                  <a:cubicBezTo>
                    <a:pt x="159122" y="205039"/>
                    <a:pt x="205050" y="159144"/>
                    <a:pt x="205050" y="102530"/>
                  </a:cubicBezTo>
                  <a:cubicBezTo>
                    <a:pt x="205050" y="45917"/>
                    <a:pt x="159122" y="0"/>
                    <a:pt x="102509" y="0"/>
                  </a:cubicBezTo>
                  <a:cubicBezTo>
                    <a:pt x="45895" y="0"/>
                    <a:pt x="0" y="45895"/>
                    <a:pt x="0" y="102530"/>
                  </a:cubicBezTo>
                  <a:cubicBezTo>
                    <a:pt x="0" y="159166"/>
                    <a:pt x="45895" y="205039"/>
                    <a:pt x="102509" y="20503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44EC25DA-D053-E853-E4BC-020682FB41D5}"/>
                </a:ext>
              </a:extLst>
            </p:cNvPr>
            <p:cNvSpPr/>
            <p:nvPr/>
          </p:nvSpPr>
          <p:spPr>
            <a:xfrm>
              <a:off x="3499172" y="5109941"/>
              <a:ext cx="229483" cy="229472"/>
            </a:xfrm>
            <a:custGeom>
              <a:avLst/>
              <a:gdLst>
                <a:gd name="connsiteX0" fmla="*/ 114731 w 229483"/>
                <a:gd name="connsiteY0" fmla="*/ 229473 h 229472"/>
                <a:gd name="connsiteX1" fmla="*/ 229484 w 229483"/>
                <a:gd name="connsiteY1" fmla="*/ 114742 h 229472"/>
                <a:gd name="connsiteX2" fmla="*/ 114731 w 229483"/>
                <a:gd name="connsiteY2" fmla="*/ 0 h 229472"/>
                <a:gd name="connsiteX3" fmla="*/ 0 w 229483"/>
                <a:gd name="connsiteY3" fmla="*/ 114742 h 229472"/>
                <a:gd name="connsiteX4" fmla="*/ 114731 w 229483"/>
                <a:gd name="connsiteY4" fmla="*/ 229473 h 229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83" h="229472">
                  <a:moveTo>
                    <a:pt x="114731" y="229473"/>
                  </a:moveTo>
                  <a:cubicBezTo>
                    <a:pt x="178110" y="229473"/>
                    <a:pt x="229484" y="178121"/>
                    <a:pt x="229484" y="114742"/>
                  </a:cubicBezTo>
                  <a:cubicBezTo>
                    <a:pt x="229484" y="51363"/>
                    <a:pt x="178110" y="0"/>
                    <a:pt x="114731" y="0"/>
                  </a:cubicBezTo>
                  <a:cubicBezTo>
                    <a:pt x="51352" y="0"/>
                    <a:pt x="0" y="51363"/>
                    <a:pt x="0" y="114742"/>
                  </a:cubicBezTo>
                  <a:cubicBezTo>
                    <a:pt x="0" y="178121"/>
                    <a:pt x="51374" y="229473"/>
                    <a:pt x="114731" y="22947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2FC7C812-60D6-E500-4DE5-0FC367D23371}"/>
                </a:ext>
              </a:extLst>
            </p:cNvPr>
            <p:cNvSpPr/>
            <p:nvPr/>
          </p:nvSpPr>
          <p:spPr>
            <a:xfrm>
              <a:off x="3843038" y="5114636"/>
              <a:ext cx="220071" cy="220071"/>
            </a:xfrm>
            <a:custGeom>
              <a:avLst/>
              <a:gdLst>
                <a:gd name="connsiteX0" fmla="*/ 110025 w 220071"/>
                <a:gd name="connsiteY0" fmla="*/ 220072 h 220071"/>
                <a:gd name="connsiteX1" fmla="*/ 220072 w 220071"/>
                <a:gd name="connsiteY1" fmla="*/ 110047 h 220071"/>
                <a:gd name="connsiteX2" fmla="*/ 110025 w 220071"/>
                <a:gd name="connsiteY2" fmla="*/ 0 h 220071"/>
                <a:gd name="connsiteX3" fmla="*/ 0 w 220071"/>
                <a:gd name="connsiteY3" fmla="*/ 110047 h 220071"/>
                <a:gd name="connsiteX4" fmla="*/ 110025 w 220071"/>
                <a:gd name="connsiteY4" fmla="*/ 220072 h 22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071" h="220071">
                  <a:moveTo>
                    <a:pt x="110025" y="220072"/>
                  </a:moveTo>
                  <a:cubicBezTo>
                    <a:pt x="170800" y="220072"/>
                    <a:pt x="220072" y="170822"/>
                    <a:pt x="220072" y="110047"/>
                  </a:cubicBezTo>
                  <a:cubicBezTo>
                    <a:pt x="220072" y="49272"/>
                    <a:pt x="170800" y="0"/>
                    <a:pt x="110025" y="0"/>
                  </a:cubicBezTo>
                  <a:cubicBezTo>
                    <a:pt x="49250" y="0"/>
                    <a:pt x="0" y="49261"/>
                    <a:pt x="0" y="110047"/>
                  </a:cubicBezTo>
                  <a:cubicBezTo>
                    <a:pt x="0" y="170833"/>
                    <a:pt x="49250" y="220072"/>
                    <a:pt x="110025" y="22007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AD976B6E-AA5E-315A-BE27-B16FAACA7418}"/>
                </a:ext>
              </a:extLst>
            </p:cNvPr>
            <p:cNvSpPr/>
            <p:nvPr/>
          </p:nvSpPr>
          <p:spPr>
            <a:xfrm>
              <a:off x="4200064" y="5132501"/>
              <a:ext cx="184340" cy="184340"/>
            </a:xfrm>
            <a:custGeom>
              <a:avLst/>
              <a:gdLst>
                <a:gd name="connsiteX0" fmla="*/ 92159 w 184340"/>
                <a:gd name="connsiteY0" fmla="*/ 184341 h 184340"/>
                <a:gd name="connsiteX1" fmla="*/ 184341 w 184340"/>
                <a:gd name="connsiteY1" fmla="*/ 92181 h 184340"/>
                <a:gd name="connsiteX2" fmla="*/ 92159 w 184340"/>
                <a:gd name="connsiteY2" fmla="*/ 0 h 184340"/>
                <a:gd name="connsiteX3" fmla="*/ 0 w 184340"/>
                <a:gd name="connsiteY3" fmla="*/ 92181 h 184340"/>
                <a:gd name="connsiteX4" fmla="*/ 92159 w 184340"/>
                <a:gd name="connsiteY4" fmla="*/ 184341 h 18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340" h="184340">
                  <a:moveTo>
                    <a:pt x="92159" y="184341"/>
                  </a:moveTo>
                  <a:cubicBezTo>
                    <a:pt x="143065" y="184341"/>
                    <a:pt x="184341" y="143087"/>
                    <a:pt x="184341" y="92181"/>
                  </a:cubicBezTo>
                  <a:cubicBezTo>
                    <a:pt x="184341" y="41276"/>
                    <a:pt x="143065" y="0"/>
                    <a:pt x="92159" y="0"/>
                  </a:cubicBezTo>
                  <a:cubicBezTo>
                    <a:pt x="41254" y="0"/>
                    <a:pt x="0" y="41254"/>
                    <a:pt x="0" y="92181"/>
                  </a:cubicBezTo>
                  <a:cubicBezTo>
                    <a:pt x="0" y="143109"/>
                    <a:pt x="41254" y="184341"/>
                    <a:pt x="92159" y="18434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8436B2F7-A741-308D-5D53-CCA4DA9B33EE}"/>
                </a:ext>
              </a:extLst>
            </p:cNvPr>
            <p:cNvSpPr/>
            <p:nvPr/>
          </p:nvSpPr>
          <p:spPr>
            <a:xfrm>
              <a:off x="4569323" y="5162600"/>
              <a:ext cx="124132" cy="124132"/>
            </a:xfrm>
            <a:custGeom>
              <a:avLst/>
              <a:gdLst>
                <a:gd name="connsiteX0" fmla="*/ 62050 w 124132"/>
                <a:gd name="connsiteY0" fmla="*/ 124132 h 124132"/>
                <a:gd name="connsiteX1" fmla="*/ 124132 w 124132"/>
                <a:gd name="connsiteY1" fmla="*/ 62082 h 124132"/>
                <a:gd name="connsiteX2" fmla="*/ 62050 w 124132"/>
                <a:gd name="connsiteY2" fmla="*/ 0 h 124132"/>
                <a:gd name="connsiteX3" fmla="*/ 0 w 124132"/>
                <a:gd name="connsiteY3" fmla="*/ 62082 h 124132"/>
                <a:gd name="connsiteX4" fmla="*/ 62050 w 124132"/>
                <a:gd name="connsiteY4" fmla="*/ 124132 h 12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132" h="124132">
                  <a:moveTo>
                    <a:pt x="62050" y="124132"/>
                  </a:moveTo>
                  <a:cubicBezTo>
                    <a:pt x="96364" y="124132"/>
                    <a:pt x="124132" y="96353"/>
                    <a:pt x="124132" y="62082"/>
                  </a:cubicBezTo>
                  <a:cubicBezTo>
                    <a:pt x="124132" y="27811"/>
                    <a:pt x="96364" y="0"/>
                    <a:pt x="62050" y="0"/>
                  </a:cubicBezTo>
                  <a:cubicBezTo>
                    <a:pt x="27735" y="0"/>
                    <a:pt x="0" y="27789"/>
                    <a:pt x="0" y="62082"/>
                  </a:cubicBezTo>
                  <a:cubicBezTo>
                    <a:pt x="0" y="96375"/>
                    <a:pt x="27768" y="124132"/>
                    <a:pt x="62050" y="124132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623188AC-15EC-9338-74BC-3FB84BB5D6B2}"/>
                </a:ext>
              </a:extLst>
            </p:cNvPr>
            <p:cNvSpPr/>
            <p:nvPr/>
          </p:nvSpPr>
          <p:spPr>
            <a:xfrm>
              <a:off x="4947024" y="5201152"/>
              <a:ext cx="47038" cy="47038"/>
            </a:xfrm>
            <a:custGeom>
              <a:avLst/>
              <a:gdLst>
                <a:gd name="connsiteX0" fmla="*/ 23508 w 47038"/>
                <a:gd name="connsiteY0" fmla="*/ 47038 h 47038"/>
                <a:gd name="connsiteX1" fmla="*/ 47038 w 47038"/>
                <a:gd name="connsiteY1" fmla="*/ 23530 h 47038"/>
                <a:gd name="connsiteX2" fmla="*/ 23508 w 47038"/>
                <a:gd name="connsiteY2" fmla="*/ 0 h 47038"/>
                <a:gd name="connsiteX3" fmla="*/ 0 w 47038"/>
                <a:gd name="connsiteY3" fmla="*/ 23530 h 47038"/>
                <a:gd name="connsiteX4" fmla="*/ 23508 w 47038"/>
                <a:gd name="connsiteY4" fmla="*/ 47038 h 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38" h="47038">
                  <a:moveTo>
                    <a:pt x="23508" y="47038"/>
                  </a:moveTo>
                  <a:cubicBezTo>
                    <a:pt x="36504" y="47038"/>
                    <a:pt x="47038" y="36515"/>
                    <a:pt x="47038" y="23530"/>
                  </a:cubicBezTo>
                  <a:cubicBezTo>
                    <a:pt x="47038" y="10545"/>
                    <a:pt x="36504" y="0"/>
                    <a:pt x="23508" y="0"/>
                  </a:cubicBezTo>
                  <a:cubicBezTo>
                    <a:pt x="10512" y="0"/>
                    <a:pt x="0" y="10534"/>
                    <a:pt x="0" y="23530"/>
                  </a:cubicBezTo>
                  <a:cubicBezTo>
                    <a:pt x="0" y="36526"/>
                    <a:pt x="10534" y="47038"/>
                    <a:pt x="23508" y="47038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70F143CA-B08C-4AC4-0215-B60818A8A097}"/>
                </a:ext>
              </a:extLst>
            </p:cNvPr>
            <p:cNvSpPr/>
            <p:nvPr/>
          </p:nvSpPr>
          <p:spPr>
            <a:xfrm>
              <a:off x="3230559" y="5519636"/>
              <a:ext cx="88390" cy="88401"/>
            </a:xfrm>
            <a:custGeom>
              <a:avLst/>
              <a:gdLst>
                <a:gd name="connsiteX0" fmla="*/ 44184 w 88390"/>
                <a:gd name="connsiteY0" fmla="*/ 88401 h 88401"/>
                <a:gd name="connsiteX1" fmla="*/ 88390 w 88390"/>
                <a:gd name="connsiteY1" fmla="*/ 44206 h 88401"/>
                <a:gd name="connsiteX2" fmla="*/ 44184 w 88390"/>
                <a:gd name="connsiteY2" fmla="*/ 0 h 88401"/>
                <a:gd name="connsiteX3" fmla="*/ 0 w 88390"/>
                <a:gd name="connsiteY3" fmla="*/ 44206 h 88401"/>
                <a:gd name="connsiteX4" fmla="*/ 44184 w 88390"/>
                <a:gd name="connsiteY4" fmla="*/ 88401 h 8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0" h="88401">
                  <a:moveTo>
                    <a:pt x="44184" y="88401"/>
                  </a:moveTo>
                  <a:cubicBezTo>
                    <a:pt x="68597" y="88401"/>
                    <a:pt x="88390" y="68608"/>
                    <a:pt x="88390" y="44206"/>
                  </a:cubicBezTo>
                  <a:cubicBezTo>
                    <a:pt x="88390" y="19804"/>
                    <a:pt x="68597" y="0"/>
                    <a:pt x="44184" y="0"/>
                  </a:cubicBezTo>
                  <a:cubicBezTo>
                    <a:pt x="19772" y="0"/>
                    <a:pt x="0" y="19794"/>
                    <a:pt x="0" y="44206"/>
                  </a:cubicBezTo>
                  <a:cubicBezTo>
                    <a:pt x="0" y="68619"/>
                    <a:pt x="19794" y="88401"/>
                    <a:pt x="44184" y="88401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97D67987-B1BE-DC23-93E7-626737D92FA6}"/>
                </a:ext>
              </a:extLst>
            </p:cNvPr>
            <p:cNvSpPr/>
            <p:nvPr/>
          </p:nvSpPr>
          <p:spPr>
            <a:xfrm>
              <a:off x="3558422" y="5508351"/>
              <a:ext cx="110983" cy="110972"/>
            </a:xfrm>
            <a:custGeom>
              <a:avLst/>
              <a:gdLst>
                <a:gd name="connsiteX0" fmla="*/ 55481 w 110983"/>
                <a:gd name="connsiteY0" fmla="*/ 110973 h 110972"/>
                <a:gd name="connsiteX1" fmla="*/ 110984 w 110983"/>
                <a:gd name="connsiteY1" fmla="*/ 55492 h 110972"/>
                <a:gd name="connsiteX2" fmla="*/ 55481 w 110983"/>
                <a:gd name="connsiteY2" fmla="*/ 0 h 110972"/>
                <a:gd name="connsiteX3" fmla="*/ 0 w 110983"/>
                <a:gd name="connsiteY3" fmla="*/ 55492 h 110972"/>
                <a:gd name="connsiteX4" fmla="*/ 55481 w 110983"/>
                <a:gd name="connsiteY4" fmla="*/ 110973 h 11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83" h="110972">
                  <a:moveTo>
                    <a:pt x="55481" y="110973"/>
                  </a:moveTo>
                  <a:cubicBezTo>
                    <a:pt x="86125" y="110973"/>
                    <a:pt x="110984" y="86135"/>
                    <a:pt x="110984" y="55492"/>
                  </a:cubicBezTo>
                  <a:cubicBezTo>
                    <a:pt x="110984" y="24848"/>
                    <a:pt x="86125" y="0"/>
                    <a:pt x="55481" y="0"/>
                  </a:cubicBezTo>
                  <a:cubicBezTo>
                    <a:pt x="24837" y="0"/>
                    <a:pt x="0" y="24837"/>
                    <a:pt x="0" y="55492"/>
                  </a:cubicBezTo>
                  <a:cubicBezTo>
                    <a:pt x="0" y="86146"/>
                    <a:pt x="24837" y="110973"/>
                    <a:pt x="55481" y="110973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06BF3652-DD7E-B655-C0E5-0D5E0605D013}"/>
                </a:ext>
              </a:extLst>
            </p:cNvPr>
            <p:cNvSpPr/>
            <p:nvPr/>
          </p:nvSpPr>
          <p:spPr>
            <a:xfrm>
              <a:off x="3898519" y="5509288"/>
              <a:ext cx="109109" cy="109098"/>
            </a:xfrm>
            <a:custGeom>
              <a:avLst/>
              <a:gdLst>
                <a:gd name="connsiteX0" fmla="*/ 54544 w 109109"/>
                <a:gd name="connsiteY0" fmla="*/ 109099 h 109098"/>
                <a:gd name="connsiteX1" fmla="*/ 109110 w 109109"/>
                <a:gd name="connsiteY1" fmla="*/ 54555 h 109098"/>
                <a:gd name="connsiteX2" fmla="*/ 54544 w 109109"/>
                <a:gd name="connsiteY2" fmla="*/ 0 h 109098"/>
                <a:gd name="connsiteX3" fmla="*/ 0 w 109109"/>
                <a:gd name="connsiteY3" fmla="*/ 54555 h 109098"/>
                <a:gd name="connsiteX4" fmla="*/ 54544 w 109109"/>
                <a:gd name="connsiteY4" fmla="*/ 109099 h 10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109" h="109098">
                  <a:moveTo>
                    <a:pt x="54544" y="109099"/>
                  </a:moveTo>
                  <a:cubicBezTo>
                    <a:pt x="84676" y="109099"/>
                    <a:pt x="109110" y="84687"/>
                    <a:pt x="109110" y="54555"/>
                  </a:cubicBezTo>
                  <a:cubicBezTo>
                    <a:pt x="109110" y="24423"/>
                    <a:pt x="84665" y="0"/>
                    <a:pt x="54544" y="0"/>
                  </a:cubicBezTo>
                  <a:cubicBezTo>
                    <a:pt x="24423" y="0"/>
                    <a:pt x="0" y="24434"/>
                    <a:pt x="0" y="54555"/>
                  </a:cubicBezTo>
                  <a:cubicBezTo>
                    <a:pt x="0" y="84676"/>
                    <a:pt x="24445" y="109099"/>
                    <a:pt x="54544" y="109099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62036905-4FEA-0BCD-56BA-AB32F34D003A}"/>
                </a:ext>
              </a:extLst>
            </p:cNvPr>
            <p:cNvSpPr/>
            <p:nvPr/>
          </p:nvSpPr>
          <p:spPr>
            <a:xfrm>
              <a:off x="4250850" y="5522436"/>
              <a:ext cx="82780" cy="82780"/>
            </a:xfrm>
            <a:custGeom>
              <a:avLst/>
              <a:gdLst>
                <a:gd name="connsiteX0" fmla="*/ 41374 w 82780"/>
                <a:gd name="connsiteY0" fmla="*/ 82780 h 82780"/>
                <a:gd name="connsiteX1" fmla="*/ 82780 w 82780"/>
                <a:gd name="connsiteY1" fmla="*/ 41406 h 82780"/>
                <a:gd name="connsiteX2" fmla="*/ 41374 w 82780"/>
                <a:gd name="connsiteY2" fmla="*/ 0 h 82780"/>
                <a:gd name="connsiteX3" fmla="*/ 0 w 82780"/>
                <a:gd name="connsiteY3" fmla="*/ 41406 h 82780"/>
                <a:gd name="connsiteX4" fmla="*/ 41374 w 82780"/>
                <a:gd name="connsiteY4" fmla="*/ 82780 h 8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80" h="82780">
                  <a:moveTo>
                    <a:pt x="41374" y="82780"/>
                  </a:moveTo>
                  <a:cubicBezTo>
                    <a:pt x="64239" y="82780"/>
                    <a:pt x="82780" y="64250"/>
                    <a:pt x="82780" y="41406"/>
                  </a:cubicBezTo>
                  <a:cubicBezTo>
                    <a:pt x="82780" y="18563"/>
                    <a:pt x="64250" y="0"/>
                    <a:pt x="41374" y="0"/>
                  </a:cubicBezTo>
                  <a:cubicBezTo>
                    <a:pt x="18497" y="0"/>
                    <a:pt x="0" y="18530"/>
                    <a:pt x="0" y="41406"/>
                  </a:cubicBezTo>
                  <a:cubicBezTo>
                    <a:pt x="0" y="64283"/>
                    <a:pt x="18530" y="82780"/>
                    <a:pt x="41374" y="82780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97B3FE8D-5C28-FA80-D57A-9314DA5819AD}"/>
                </a:ext>
              </a:extLst>
            </p:cNvPr>
            <p:cNvSpPr/>
            <p:nvPr/>
          </p:nvSpPr>
          <p:spPr>
            <a:xfrm>
              <a:off x="4614466" y="5546903"/>
              <a:ext cx="33846" cy="33846"/>
            </a:xfrm>
            <a:custGeom>
              <a:avLst/>
              <a:gdLst>
                <a:gd name="connsiteX0" fmla="*/ 16907 w 33846"/>
                <a:gd name="connsiteY0" fmla="*/ 33846 h 33846"/>
                <a:gd name="connsiteX1" fmla="*/ 33846 w 33846"/>
                <a:gd name="connsiteY1" fmla="*/ 16939 h 33846"/>
                <a:gd name="connsiteX2" fmla="*/ 16907 w 33846"/>
                <a:gd name="connsiteY2" fmla="*/ 0 h 33846"/>
                <a:gd name="connsiteX3" fmla="*/ 0 w 33846"/>
                <a:gd name="connsiteY3" fmla="*/ 16939 h 33846"/>
                <a:gd name="connsiteX4" fmla="*/ 16907 w 33846"/>
                <a:gd name="connsiteY4" fmla="*/ 33846 h 3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46" h="33846">
                  <a:moveTo>
                    <a:pt x="16907" y="33846"/>
                  </a:moveTo>
                  <a:cubicBezTo>
                    <a:pt x="26264" y="33846"/>
                    <a:pt x="33846" y="26275"/>
                    <a:pt x="33846" y="16939"/>
                  </a:cubicBezTo>
                  <a:cubicBezTo>
                    <a:pt x="33846" y="7604"/>
                    <a:pt x="26264" y="0"/>
                    <a:pt x="16907" y="0"/>
                  </a:cubicBezTo>
                  <a:cubicBezTo>
                    <a:pt x="7549" y="0"/>
                    <a:pt x="0" y="7582"/>
                    <a:pt x="0" y="16939"/>
                  </a:cubicBezTo>
                  <a:cubicBezTo>
                    <a:pt x="0" y="26297"/>
                    <a:pt x="7582" y="33846"/>
                    <a:pt x="16907" y="33846"/>
                  </a:cubicBezTo>
                  <a:close/>
                </a:path>
              </a:pathLst>
            </a:custGeom>
            <a:solidFill>
              <a:srgbClr val="FFFFFF"/>
            </a:solidFill>
            <a:ln w="1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sp>
        <p:nvSpPr>
          <p:cNvPr id="90" name="Espace réservé du texte 89">
            <a:extLst>
              <a:ext uri="{FF2B5EF4-FFF2-40B4-BE49-F238E27FC236}">
                <a16:creationId xmlns:a16="http://schemas.microsoft.com/office/drawing/2014/main" id="{DEE2FC02-47ED-FB8C-9E88-BDFE9ED215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6113" y="1637819"/>
            <a:ext cx="3599812" cy="195296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en-US"/>
              <a:t>Nom </a:t>
            </a:r>
            <a:r>
              <a:rPr lang="en-US" err="1"/>
              <a:t>Prénom</a:t>
            </a:r>
            <a:br>
              <a:rPr lang="en-US"/>
            </a:br>
            <a:r>
              <a:rPr lang="en-US" err="1"/>
              <a:t>Titre</a:t>
            </a:r>
            <a:r>
              <a:rPr lang="en-US"/>
              <a:t> de </a:t>
            </a:r>
            <a:r>
              <a:rPr lang="en-US" err="1"/>
              <a:t>fonction</a:t>
            </a:r>
            <a:r>
              <a:rPr lang="en-US"/>
              <a:t> </a:t>
            </a:r>
            <a:br>
              <a:rPr lang="en-US"/>
            </a:br>
            <a:r>
              <a:rPr lang="en-US"/>
              <a:t>Email </a:t>
            </a:r>
            <a:br>
              <a:rPr lang="en-US"/>
            </a:br>
            <a:r>
              <a:rPr lang="en-US" err="1"/>
              <a:t>Numéro</a:t>
            </a:r>
            <a:r>
              <a:rPr lang="en-US"/>
              <a:t> de </a:t>
            </a:r>
            <a:r>
              <a:rPr lang="en-US" err="1"/>
              <a:t>téléphone</a:t>
            </a:r>
            <a:endParaRPr lang="fr-BE"/>
          </a:p>
        </p:txBody>
      </p:sp>
      <p:sp>
        <p:nvSpPr>
          <p:cNvPr id="91" name="Espace réservé du texte 89">
            <a:extLst>
              <a:ext uri="{FF2B5EF4-FFF2-40B4-BE49-F238E27FC236}">
                <a16:creationId xmlns:a16="http://schemas.microsoft.com/office/drawing/2014/main" id="{87165A43-A9AD-A6FC-2884-9D70214F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6113" y="4852088"/>
            <a:ext cx="3599812" cy="125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fr-FR"/>
              <a:t>www.embuild.be</a:t>
            </a:r>
            <a:br>
              <a:rPr lang="fr-FR"/>
            </a:br>
            <a:r>
              <a:rPr lang="fr-FR"/>
              <a:t>+32 (0)2 545 56 00</a:t>
            </a:r>
            <a:br>
              <a:rPr lang="fr-FR"/>
            </a:br>
            <a:r>
              <a:rPr lang="fr-FR" err="1"/>
              <a:t>Kunstlaan</a:t>
            </a:r>
            <a:r>
              <a:rPr lang="fr-FR"/>
              <a:t> 20/Avenue des Arts 20</a:t>
            </a:r>
            <a:br>
              <a:rPr lang="fr-FR"/>
            </a:br>
            <a:r>
              <a:rPr lang="fr-FR"/>
              <a:t>B-1000 Brussel/Bruxelles</a:t>
            </a:r>
            <a:endParaRPr lang="fr-BE"/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60FF1129-9078-5539-3E49-C89AF25A967C}"/>
              </a:ext>
            </a:extLst>
          </p:cNvPr>
          <p:cNvCxnSpPr>
            <a:cxnSpLocks/>
          </p:cNvCxnSpPr>
          <p:nvPr userDrawn="1"/>
        </p:nvCxnSpPr>
        <p:spPr>
          <a:xfrm>
            <a:off x="6986484" y="4239835"/>
            <a:ext cx="360944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C83DF3-1890-08B6-B28A-BC69B1A24BA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8E062D-E0E2-4F88-BCC9-03C0F2C03988}" type="datetime1">
              <a:rPr lang="nl-BE" smtClean="0"/>
              <a:t>9/05/2025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717EE6-6078-48DA-282E-2D1240BFB2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BE"/>
              <a:t>Elections 2024 – Priorités Embuild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5EA0EC-E0A2-E911-E2CB-32AF2564DC4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124D46F7-2DCF-A6EA-90C0-575350056A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6088" y="6497107"/>
            <a:ext cx="1379978" cy="1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302D3-7C71-6DDC-684D-10CD8540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370A9C-6993-478D-4B39-D6A9EEC3C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221A-DC3D-4F1D-B25E-C8B706AE0B77}" type="datetime1">
              <a:rPr lang="nl-BE" smtClean="0"/>
              <a:t>9/05/2025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C02C80-838D-B313-FDB2-318F70B0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296481-9B48-2F30-5D3D-49EE0F18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08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5AC445-7C80-5A84-8302-9DD2C4B86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2EBA-1378-442F-B015-C43937A67FC5}" type="datetime1">
              <a:rPr lang="nl-BE" smtClean="0"/>
              <a:t>9/05/2025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49FBDE-5BD2-6AB2-AC7E-166DFF3D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Elections 2024 – Priorités Embuild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5AB590-670D-3C49-F079-FE099CB3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56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9A9F9D-ABD7-E534-9521-A3337B3BF8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17437F57-7505-6343-A4CE-61F475F57DD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996113" y="5711158"/>
            <a:ext cx="4499797" cy="537796"/>
            <a:chOff x="0" y="1702"/>
            <a:chExt cx="7681" cy="918"/>
          </a:xfrm>
          <a:solidFill>
            <a:schemeClr val="bg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17EBB9D-1814-A627-B00C-FB2929C229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734"/>
              <a:ext cx="414" cy="678"/>
            </a:xfrm>
            <a:custGeom>
              <a:avLst/>
              <a:gdLst>
                <a:gd name="T0" fmla="*/ 0 w 370"/>
                <a:gd name="T1" fmla="*/ 11 h 605"/>
                <a:gd name="T2" fmla="*/ 149 w 370"/>
                <a:gd name="T3" fmla="*/ 0 h 605"/>
                <a:gd name="T4" fmla="*/ 317 w 370"/>
                <a:gd name="T5" fmla="*/ 50 h 605"/>
                <a:gd name="T6" fmla="*/ 370 w 370"/>
                <a:gd name="T7" fmla="*/ 175 h 605"/>
                <a:gd name="T8" fmla="*/ 324 w 370"/>
                <a:gd name="T9" fmla="*/ 304 h 605"/>
                <a:gd name="T10" fmla="*/ 140 w 370"/>
                <a:gd name="T11" fmla="*/ 370 h 605"/>
                <a:gd name="T12" fmla="*/ 78 w 370"/>
                <a:gd name="T13" fmla="*/ 364 h 605"/>
                <a:gd name="T14" fmla="*/ 78 w 370"/>
                <a:gd name="T15" fmla="*/ 605 h 605"/>
                <a:gd name="T16" fmla="*/ 0 w 370"/>
                <a:gd name="T17" fmla="*/ 605 h 605"/>
                <a:gd name="T18" fmla="*/ 0 w 370"/>
                <a:gd name="T19" fmla="*/ 11 h 605"/>
                <a:gd name="T20" fmla="*/ 78 w 370"/>
                <a:gd name="T21" fmla="*/ 301 h 605"/>
                <a:gd name="T22" fmla="*/ 142 w 370"/>
                <a:gd name="T23" fmla="*/ 307 h 605"/>
                <a:gd name="T24" fmla="*/ 292 w 370"/>
                <a:gd name="T25" fmla="*/ 179 h 605"/>
                <a:gd name="T26" fmla="*/ 151 w 370"/>
                <a:gd name="T27" fmla="*/ 61 h 605"/>
                <a:gd name="T28" fmla="*/ 78 w 370"/>
                <a:gd name="T29" fmla="*/ 67 h 605"/>
                <a:gd name="T30" fmla="*/ 78 w 370"/>
                <a:gd name="T31" fmla="*/ 3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0" h="605">
                  <a:moveTo>
                    <a:pt x="0" y="11"/>
                  </a:moveTo>
                  <a:cubicBezTo>
                    <a:pt x="37" y="5"/>
                    <a:pt x="86" y="0"/>
                    <a:pt x="149" y="0"/>
                  </a:cubicBezTo>
                  <a:cubicBezTo>
                    <a:pt x="226" y="0"/>
                    <a:pt x="282" y="17"/>
                    <a:pt x="317" y="50"/>
                  </a:cubicBezTo>
                  <a:cubicBezTo>
                    <a:pt x="350" y="78"/>
                    <a:pt x="370" y="122"/>
                    <a:pt x="370" y="175"/>
                  </a:cubicBezTo>
                  <a:cubicBezTo>
                    <a:pt x="370" y="230"/>
                    <a:pt x="354" y="272"/>
                    <a:pt x="324" y="304"/>
                  </a:cubicBezTo>
                  <a:cubicBezTo>
                    <a:pt x="283" y="347"/>
                    <a:pt x="216" y="370"/>
                    <a:pt x="140" y="370"/>
                  </a:cubicBezTo>
                  <a:cubicBezTo>
                    <a:pt x="117" y="370"/>
                    <a:pt x="95" y="369"/>
                    <a:pt x="78" y="364"/>
                  </a:cubicBezTo>
                  <a:cubicBezTo>
                    <a:pt x="78" y="605"/>
                    <a:pt x="78" y="605"/>
                    <a:pt x="78" y="605"/>
                  </a:cubicBezTo>
                  <a:cubicBezTo>
                    <a:pt x="0" y="605"/>
                    <a:pt x="0" y="605"/>
                    <a:pt x="0" y="605"/>
                  </a:cubicBezTo>
                  <a:lnTo>
                    <a:pt x="0" y="11"/>
                  </a:lnTo>
                  <a:close/>
                  <a:moveTo>
                    <a:pt x="78" y="301"/>
                  </a:moveTo>
                  <a:cubicBezTo>
                    <a:pt x="95" y="305"/>
                    <a:pt x="116" y="307"/>
                    <a:pt x="142" y="307"/>
                  </a:cubicBezTo>
                  <a:cubicBezTo>
                    <a:pt x="235" y="307"/>
                    <a:pt x="292" y="262"/>
                    <a:pt x="292" y="179"/>
                  </a:cubicBezTo>
                  <a:cubicBezTo>
                    <a:pt x="292" y="99"/>
                    <a:pt x="236" y="61"/>
                    <a:pt x="151" y="61"/>
                  </a:cubicBezTo>
                  <a:cubicBezTo>
                    <a:pt x="117" y="61"/>
                    <a:pt x="91" y="64"/>
                    <a:pt x="78" y="67"/>
                  </a:cubicBezTo>
                  <a:lnTo>
                    <a:pt x="7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6A3E8B-42A4-0342-5F26-89C2642CF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" y="1917"/>
              <a:ext cx="241" cy="495"/>
            </a:xfrm>
            <a:custGeom>
              <a:avLst/>
              <a:gdLst>
                <a:gd name="T0" fmla="*/ 3 w 216"/>
                <a:gd name="T1" fmla="*/ 144 h 441"/>
                <a:gd name="T2" fmla="*/ 0 w 216"/>
                <a:gd name="T3" fmla="*/ 9 h 441"/>
                <a:gd name="T4" fmla="*/ 68 w 216"/>
                <a:gd name="T5" fmla="*/ 9 h 441"/>
                <a:gd name="T6" fmla="*/ 71 w 216"/>
                <a:gd name="T7" fmla="*/ 94 h 441"/>
                <a:gd name="T8" fmla="*/ 75 w 216"/>
                <a:gd name="T9" fmla="*/ 94 h 441"/>
                <a:gd name="T10" fmla="*/ 194 w 216"/>
                <a:gd name="T11" fmla="*/ 0 h 441"/>
                <a:gd name="T12" fmla="*/ 216 w 216"/>
                <a:gd name="T13" fmla="*/ 2 h 441"/>
                <a:gd name="T14" fmla="*/ 216 w 216"/>
                <a:gd name="T15" fmla="*/ 76 h 441"/>
                <a:gd name="T16" fmla="*/ 190 w 216"/>
                <a:gd name="T17" fmla="*/ 74 h 441"/>
                <a:gd name="T18" fmla="*/ 85 w 216"/>
                <a:gd name="T19" fmla="*/ 174 h 441"/>
                <a:gd name="T20" fmla="*/ 81 w 216"/>
                <a:gd name="T21" fmla="*/ 211 h 441"/>
                <a:gd name="T22" fmla="*/ 81 w 216"/>
                <a:gd name="T23" fmla="*/ 441 h 441"/>
                <a:gd name="T24" fmla="*/ 3 w 216"/>
                <a:gd name="T25" fmla="*/ 441 h 441"/>
                <a:gd name="T26" fmla="*/ 3 w 216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441">
                  <a:moveTo>
                    <a:pt x="3" y="144"/>
                  </a:moveTo>
                  <a:cubicBezTo>
                    <a:pt x="3" y="93"/>
                    <a:pt x="3" y="50"/>
                    <a:pt x="0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4" y="36"/>
                    <a:pt x="142" y="0"/>
                    <a:pt x="194" y="0"/>
                  </a:cubicBezTo>
                  <a:cubicBezTo>
                    <a:pt x="203" y="0"/>
                    <a:pt x="209" y="1"/>
                    <a:pt x="216" y="2"/>
                  </a:cubicBezTo>
                  <a:cubicBezTo>
                    <a:pt x="216" y="76"/>
                    <a:pt x="216" y="76"/>
                    <a:pt x="216" y="76"/>
                  </a:cubicBezTo>
                  <a:cubicBezTo>
                    <a:pt x="208" y="75"/>
                    <a:pt x="200" y="74"/>
                    <a:pt x="190" y="74"/>
                  </a:cubicBezTo>
                  <a:cubicBezTo>
                    <a:pt x="134" y="74"/>
                    <a:pt x="95" y="116"/>
                    <a:pt x="85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3" y="441"/>
                    <a:pt x="3" y="441"/>
                    <a:pt x="3" y="441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20BFD6D-97D2-5521-73A4-117BFEF990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3" y="1917"/>
              <a:ext cx="472" cy="506"/>
            </a:xfrm>
            <a:custGeom>
              <a:avLst/>
              <a:gdLst>
                <a:gd name="T0" fmla="*/ 422 w 422"/>
                <a:gd name="T1" fmla="*/ 222 h 451"/>
                <a:gd name="T2" fmla="*/ 207 w 422"/>
                <a:gd name="T3" fmla="*/ 451 h 451"/>
                <a:gd name="T4" fmla="*/ 0 w 422"/>
                <a:gd name="T5" fmla="*/ 229 h 451"/>
                <a:gd name="T6" fmla="*/ 214 w 422"/>
                <a:gd name="T7" fmla="*/ 0 h 451"/>
                <a:gd name="T8" fmla="*/ 422 w 422"/>
                <a:gd name="T9" fmla="*/ 222 h 451"/>
                <a:gd name="T10" fmla="*/ 79 w 422"/>
                <a:gd name="T11" fmla="*/ 226 h 451"/>
                <a:gd name="T12" fmla="*/ 210 w 422"/>
                <a:gd name="T13" fmla="*/ 392 h 451"/>
                <a:gd name="T14" fmla="*/ 341 w 422"/>
                <a:gd name="T15" fmla="*/ 224 h 451"/>
                <a:gd name="T16" fmla="*/ 212 w 422"/>
                <a:gd name="T17" fmla="*/ 58 h 451"/>
                <a:gd name="T18" fmla="*/ 79 w 422"/>
                <a:gd name="T19" fmla="*/ 226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2" h="451">
                  <a:moveTo>
                    <a:pt x="422" y="222"/>
                  </a:moveTo>
                  <a:cubicBezTo>
                    <a:pt x="422" y="381"/>
                    <a:pt x="311" y="451"/>
                    <a:pt x="207" y="451"/>
                  </a:cubicBezTo>
                  <a:cubicBezTo>
                    <a:pt x="90" y="451"/>
                    <a:pt x="0" y="365"/>
                    <a:pt x="0" y="229"/>
                  </a:cubicBezTo>
                  <a:cubicBezTo>
                    <a:pt x="0" y="84"/>
                    <a:pt x="94" y="0"/>
                    <a:pt x="214" y="0"/>
                  </a:cubicBezTo>
                  <a:cubicBezTo>
                    <a:pt x="338" y="0"/>
                    <a:pt x="422" y="90"/>
                    <a:pt x="422" y="222"/>
                  </a:cubicBezTo>
                  <a:close/>
                  <a:moveTo>
                    <a:pt x="79" y="226"/>
                  </a:moveTo>
                  <a:cubicBezTo>
                    <a:pt x="79" y="321"/>
                    <a:pt x="134" y="392"/>
                    <a:pt x="210" y="392"/>
                  </a:cubicBezTo>
                  <a:cubicBezTo>
                    <a:pt x="285" y="392"/>
                    <a:pt x="341" y="321"/>
                    <a:pt x="341" y="224"/>
                  </a:cubicBezTo>
                  <a:cubicBezTo>
                    <a:pt x="341" y="151"/>
                    <a:pt x="305" y="58"/>
                    <a:pt x="212" y="58"/>
                  </a:cubicBezTo>
                  <a:cubicBezTo>
                    <a:pt x="119" y="58"/>
                    <a:pt x="79" y="144"/>
                    <a:pt x="7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BA2E10D-674E-CA3A-356C-61AEB01165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40" y="1917"/>
              <a:ext cx="451" cy="703"/>
            </a:xfrm>
            <a:custGeom>
              <a:avLst/>
              <a:gdLst>
                <a:gd name="T0" fmla="*/ 403 w 403"/>
                <a:gd name="T1" fmla="*/ 9 h 627"/>
                <a:gd name="T2" fmla="*/ 400 w 403"/>
                <a:gd name="T3" fmla="*/ 128 h 627"/>
                <a:gd name="T4" fmla="*/ 400 w 403"/>
                <a:gd name="T5" fmla="*/ 379 h 627"/>
                <a:gd name="T6" fmla="*/ 338 w 403"/>
                <a:gd name="T7" fmla="*/ 576 h 627"/>
                <a:gd name="T8" fmla="*/ 181 w 403"/>
                <a:gd name="T9" fmla="*/ 627 h 627"/>
                <a:gd name="T10" fmla="*/ 38 w 403"/>
                <a:gd name="T11" fmla="*/ 592 h 627"/>
                <a:gd name="T12" fmla="*/ 57 w 403"/>
                <a:gd name="T13" fmla="*/ 532 h 627"/>
                <a:gd name="T14" fmla="*/ 184 w 403"/>
                <a:gd name="T15" fmla="*/ 566 h 627"/>
                <a:gd name="T16" fmla="*/ 323 w 403"/>
                <a:gd name="T17" fmla="*/ 415 h 627"/>
                <a:gd name="T18" fmla="*/ 323 w 403"/>
                <a:gd name="T19" fmla="*/ 367 h 627"/>
                <a:gd name="T20" fmla="*/ 321 w 403"/>
                <a:gd name="T21" fmla="*/ 367 h 627"/>
                <a:gd name="T22" fmla="*/ 184 w 403"/>
                <a:gd name="T23" fmla="*/ 439 h 627"/>
                <a:gd name="T24" fmla="*/ 0 w 403"/>
                <a:gd name="T25" fmla="*/ 229 h 627"/>
                <a:gd name="T26" fmla="*/ 195 w 403"/>
                <a:gd name="T27" fmla="*/ 0 h 627"/>
                <a:gd name="T28" fmla="*/ 329 w 403"/>
                <a:gd name="T29" fmla="*/ 75 h 627"/>
                <a:gd name="T30" fmla="*/ 331 w 403"/>
                <a:gd name="T31" fmla="*/ 75 h 627"/>
                <a:gd name="T32" fmla="*/ 335 w 403"/>
                <a:gd name="T33" fmla="*/ 9 h 627"/>
                <a:gd name="T34" fmla="*/ 403 w 403"/>
                <a:gd name="T35" fmla="*/ 9 h 627"/>
                <a:gd name="T36" fmla="*/ 322 w 403"/>
                <a:gd name="T37" fmla="*/ 180 h 627"/>
                <a:gd name="T38" fmla="*/ 318 w 403"/>
                <a:gd name="T39" fmla="*/ 144 h 627"/>
                <a:gd name="T40" fmla="*/ 208 w 403"/>
                <a:gd name="T41" fmla="*/ 61 h 627"/>
                <a:gd name="T42" fmla="*/ 80 w 403"/>
                <a:gd name="T43" fmla="*/ 224 h 627"/>
                <a:gd name="T44" fmla="*/ 207 w 403"/>
                <a:gd name="T45" fmla="*/ 379 h 627"/>
                <a:gd name="T46" fmla="*/ 316 w 403"/>
                <a:gd name="T47" fmla="*/ 299 h 627"/>
                <a:gd name="T48" fmla="*/ 322 w 403"/>
                <a:gd name="T49" fmla="*/ 257 h 627"/>
                <a:gd name="T50" fmla="*/ 322 w 403"/>
                <a:gd name="T51" fmla="*/ 18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" h="627">
                  <a:moveTo>
                    <a:pt x="403" y="9"/>
                  </a:moveTo>
                  <a:cubicBezTo>
                    <a:pt x="402" y="41"/>
                    <a:pt x="400" y="75"/>
                    <a:pt x="400" y="128"/>
                  </a:cubicBezTo>
                  <a:cubicBezTo>
                    <a:pt x="400" y="379"/>
                    <a:pt x="400" y="379"/>
                    <a:pt x="400" y="379"/>
                  </a:cubicBezTo>
                  <a:cubicBezTo>
                    <a:pt x="400" y="478"/>
                    <a:pt x="380" y="538"/>
                    <a:pt x="338" y="576"/>
                  </a:cubicBezTo>
                  <a:cubicBezTo>
                    <a:pt x="296" y="615"/>
                    <a:pt x="236" y="627"/>
                    <a:pt x="181" y="627"/>
                  </a:cubicBezTo>
                  <a:cubicBezTo>
                    <a:pt x="130" y="627"/>
                    <a:pt x="73" y="615"/>
                    <a:pt x="38" y="592"/>
                  </a:cubicBezTo>
                  <a:cubicBezTo>
                    <a:pt x="57" y="532"/>
                    <a:pt x="57" y="532"/>
                    <a:pt x="57" y="532"/>
                  </a:cubicBezTo>
                  <a:cubicBezTo>
                    <a:pt x="86" y="550"/>
                    <a:pt x="130" y="566"/>
                    <a:pt x="184" y="566"/>
                  </a:cubicBezTo>
                  <a:cubicBezTo>
                    <a:pt x="264" y="566"/>
                    <a:pt x="323" y="524"/>
                    <a:pt x="323" y="415"/>
                  </a:cubicBezTo>
                  <a:cubicBezTo>
                    <a:pt x="323" y="367"/>
                    <a:pt x="323" y="367"/>
                    <a:pt x="323" y="367"/>
                  </a:cubicBezTo>
                  <a:cubicBezTo>
                    <a:pt x="321" y="367"/>
                    <a:pt x="321" y="367"/>
                    <a:pt x="321" y="367"/>
                  </a:cubicBezTo>
                  <a:cubicBezTo>
                    <a:pt x="297" y="407"/>
                    <a:pt x="251" y="439"/>
                    <a:pt x="184" y="439"/>
                  </a:cubicBezTo>
                  <a:cubicBezTo>
                    <a:pt x="77" y="439"/>
                    <a:pt x="0" y="348"/>
                    <a:pt x="0" y="229"/>
                  </a:cubicBezTo>
                  <a:cubicBezTo>
                    <a:pt x="0" y="83"/>
                    <a:pt x="96" y="0"/>
                    <a:pt x="195" y="0"/>
                  </a:cubicBezTo>
                  <a:cubicBezTo>
                    <a:pt x="270" y="0"/>
                    <a:pt x="311" y="39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5" y="9"/>
                    <a:pt x="335" y="9"/>
                    <a:pt x="335" y="9"/>
                  </a:cubicBezTo>
                  <a:lnTo>
                    <a:pt x="403" y="9"/>
                  </a:lnTo>
                  <a:close/>
                  <a:moveTo>
                    <a:pt x="322" y="180"/>
                  </a:moveTo>
                  <a:cubicBezTo>
                    <a:pt x="322" y="166"/>
                    <a:pt x="321" y="155"/>
                    <a:pt x="318" y="144"/>
                  </a:cubicBezTo>
                  <a:cubicBezTo>
                    <a:pt x="303" y="99"/>
                    <a:pt x="265" y="61"/>
                    <a:pt x="208" y="61"/>
                  </a:cubicBezTo>
                  <a:cubicBezTo>
                    <a:pt x="133" y="61"/>
                    <a:pt x="80" y="124"/>
                    <a:pt x="80" y="224"/>
                  </a:cubicBezTo>
                  <a:cubicBezTo>
                    <a:pt x="80" y="309"/>
                    <a:pt x="122" y="379"/>
                    <a:pt x="207" y="379"/>
                  </a:cubicBezTo>
                  <a:cubicBezTo>
                    <a:pt x="255" y="379"/>
                    <a:pt x="299" y="349"/>
                    <a:pt x="316" y="299"/>
                  </a:cubicBezTo>
                  <a:cubicBezTo>
                    <a:pt x="320" y="286"/>
                    <a:pt x="322" y="271"/>
                    <a:pt x="322" y="257"/>
                  </a:cubicBezTo>
                  <a:lnTo>
                    <a:pt x="32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FFCF36E-12A9-5117-123D-A8509B493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3" y="1917"/>
              <a:ext cx="242" cy="495"/>
            </a:xfrm>
            <a:custGeom>
              <a:avLst/>
              <a:gdLst>
                <a:gd name="T0" fmla="*/ 4 w 217"/>
                <a:gd name="T1" fmla="*/ 144 h 441"/>
                <a:gd name="T2" fmla="*/ 0 w 217"/>
                <a:gd name="T3" fmla="*/ 9 h 441"/>
                <a:gd name="T4" fmla="*/ 69 w 217"/>
                <a:gd name="T5" fmla="*/ 9 h 441"/>
                <a:gd name="T6" fmla="*/ 71 w 217"/>
                <a:gd name="T7" fmla="*/ 94 h 441"/>
                <a:gd name="T8" fmla="*/ 75 w 217"/>
                <a:gd name="T9" fmla="*/ 94 h 441"/>
                <a:gd name="T10" fmla="*/ 194 w 217"/>
                <a:gd name="T11" fmla="*/ 0 h 441"/>
                <a:gd name="T12" fmla="*/ 217 w 217"/>
                <a:gd name="T13" fmla="*/ 2 h 441"/>
                <a:gd name="T14" fmla="*/ 217 w 217"/>
                <a:gd name="T15" fmla="*/ 76 h 441"/>
                <a:gd name="T16" fmla="*/ 190 w 217"/>
                <a:gd name="T17" fmla="*/ 74 h 441"/>
                <a:gd name="T18" fmla="*/ 85 w 217"/>
                <a:gd name="T19" fmla="*/ 174 h 441"/>
                <a:gd name="T20" fmla="*/ 81 w 217"/>
                <a:gd name="T21" fmla="*/ 211 h 441"/>
                <a:gd name="T22" fmla="*/ 81 w 217"/>
                <a:gd name="T23" fmla="*/ 441 h 441"/>
                <a:gd name="T24" fmla="*/ 4 w 217"/>
                <a:gd name="T25" fmla="*/ 441 h 441"/>
                <a:gd name="T26" fmla="*/ 4 w 217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441">
                  <a:moveTo>
                    <a:pt x="4" y="144"/>
                  </a:moveTo>
                  <a:cubicBezTo>
                    <a:pt x="4" y="93"/>
                    <a:pt x="3" y="50"/>
                    <a:pt x="0" y="9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5" y="36"/>
                    <a:pt x="142" y="0"/>
                    <a:pt x="194" y="0"/>
                  </a:cubicBezTo>
                  <a:cubicBezTo>
                    <a:pt x="203" y="0"/>
                    <a:pt x="210" y="1"/>
                    <a:pt x="217" y="2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09" y="75"/>
                    <a:pt x="201" y="74"/>
                    <a:pt x="190" y="74"/>
                  </a:cubicBezTo>
                  <a:cubicBezTo>
                    <a:pt x="135" y="74"/>
                    <a:pt x="95" y="116"/>
                    <a:pt x="85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4" y="441"/>
                    <a:pt x="4" y="441"/>
                    <a:pt x="4" y="441"/>
                  </a:cubicBezTo>
                  <a:lnTo>
                    <a:pt x="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C7A9631-A1B7-0EF2-D8EA-DCB3522CBD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8" y="1917"/>
              <a:ext cx="426" cy="505"/>
            </a:xfrm>
            <a:custGeom>
              <a:avLst/>
              <a:gdLst>
                <a:gd name="T0" fmla="*/ 75 w 381"/>
                <a:gd name="T1" fmla="*/ 239 h 450"/>
                <a:gd name="T2" fmla="*/ 223 w 381"/>
                <a:gd name="T3" fmla="*/ 389 h 450"/>
                <a:gd name="T4" fmla="*/ 342 w 381"/>
                <a:gd name="T5" fmla="*/ 367 h 450"/>
                <a:gd name="T6" fmla="*/ 356 w 381"/>
                <a:gd name="T7" fmla="*/ 423 h 450"/>
                <a:gd name="T8" fmla="*/ 212 w 381"/>
                <a:gd name="T9" fmla="*/ 450 h 450"/>
                <a:gd name="T10" fmla="*/ 0 w 381"/>
                <a:gd name="T11" fmla="*/ 232 h 450"/>
                <a:gd name="T12" fmla="*/ 202 w 381"/>
                <a:gd name="T13" fmla="*/ 0 h 450"/>
                <a:gd name="T14" fmla="*/ 381 w 381"/>
                <a:gd name="T15" fmla="*/ 203 h 450"/>
                <a:gd name="T16" fmla="*/ 378 w 381"/>
                <a:gd name="T17" fmla="*/ 239 h 450"/>
                <a:gd name="T18" fmla="*/ 75 w 381"/>
                <a:gd name="T19" fmla="*/ 239 h 450"/>
                <a:gd name="T20" fmla="*/ 305 w 381"/>
                <a:gd name="T21" fmla="*/ 183 h 450"/>
                <a:gd name="T22" fmla="*/ 196 w 381"/>
                <a:gd name="T23" fmla="*/ 56 h 450"/>
                <a:gd name="T24" fmla="*/ 76 w 381"/>
                <a:gd name="T25" fmla="*/ 183 h 450"/>
                <a:gd name="T26" fmla="*/ 305 w 381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1" h="450">
                  <a:moveTo>
                    <a:pt x="75" y="239"/>
                  </a:moveTo>
                  <a:cubicBezTo>
                    <a:pt x="77" y="346"/>
                    <a:pt x="144" y="389"/>
                    <a:pt x="223" y="389"/>
                  </a:cubicBezTo>
                  <a:cubicBezTo>
                    <a:pt x="279" y="389"/>
                    <a:pt x="313" y="379"/>
                    <a:pt x="342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8" y="436"/>
                    <a:pt x="281" y="450"/>
                    <a:pt x="212" y="450"/>
                  </a:cubicBezTo>
                  <a:cubicBezTo>
                    <a:pt x="79" y="450"/>
                    <a:pt x="0" y="363"/>
                    <a:pt x="0" y="232"/>
                  </a:cubicBezTo>
                  <a:cubicBezTo>
                    <a:pt x="0" y="102"/>
                    <a:pt x="77" y="0"/>
                    <a:pt x="202" y="0"/>
                  </a:cubicBezTo>
                  <a:cubicBezTo>
                    <a:pt x="343" y="0"/>
                    <a:pt x="381" y="124"/>
                    <a:pt x="381" y="203"/>
                  </a:cubicBezTo>
                  <a:cubicBezTo>
                    <a:pt x="381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4" y="56"/>
                    <a:pt x="196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85A5169D-8C40-48A7-A26C-A047D9A879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1917"/>
              <a:ext cx="315" cy="505"/>
            </a:xfrm>
            <a:custGeom>
              <a:avLst/>
              <a:gdLst>
                <a:gd name="T0" fmla="*/ 19 w 282"/>
                <a:gd name="T1" fmla="*/ 361 h 450"/>
                <a:gd name="T2" fmla="*/ 123 w 282"/>
                <a:gd name="T3" fmla="*/ 392 h 450"/>
                <a:gd name="T4" fmla="*/ 206 w 282"/>
                <a:gd name="T5" fmla="*/ 328 h 450"/>
                <a:gd name="T6" fmla="*/ 126 w 282"/>
                <a:gd name="T7" fmla="*/ 248 h 450"/>
                <a:gd name="T8" fmla="*/ 12 w 282"/>
                <a:gd name="T9" fmla="*/ 126 h 450"/>
                <a:gd name="T10" fmla="*/ 161 w 282"/>
                <a:gd name="T11" fmla="*/ 0 h 450"/>
                <a:gd name="T12" fmla="*/ 267 w 282"/>
                <a:gd name="T13" fmla="*/ 26 h 450"/>
                <a:gd name="T14" fmla="*/ 247 w 282"/>
                <a:gd name="T15" fmla="*/ 83 h 450"/>
                <a:gd name="T16" fmla="*/ 159 w 282"/>
                <a:gd name="T17" fmla="*/ 58 h 450"/>
                <a:gd name="T18" fmla="*/ 87 w 282"/>
                <a:gd name="T19" fmla="*/ 117 h 450"/>
                <a:gd name="T20" fmla="*/ 169 w 282"/>
                <a:gd name="T21" fmla="*/ 190 h 450"/>
                <a:gd name="T22" fmla="*/ 282 w 282"/>
                <a:gd name="T23" fmla="*/ 321 h 450"/>
                <a:gd name="T24" fmla="*/ 121 w 282"/>
                <a:gd name="T25" fmla="*/ 450 h 450"/>
                <a:gd name="T26" fmla="*/ 0 w 282"/>
                <a:gd name="T27" fmla="*/ 420 h 450"/>
                <a:gd name="T28" fmla="*/ 19 w 282"/>
                <a:gd name="T29" fmla="*/ 36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450">
                  <a:moveTo>
                    <a:pt x="19" y="361"/>
                  </a:moveTo>
                  <a:cubicBezTo>
                    <a:pt x="42" y="376"/>
                    <a:pt x="83" y="392"/>
                    <a:pt x="123" y="392"/>
                  </a:cubicBezTo>
                  <a:cubicBezTo>
                    <a:pt x="180" y="392"/>
                    <a:pt x="206" y="363"/>
                    <a:pt x="206" y="328"/>
                  </a:cubicBezTo>
                  <a:cubicBezTo>
                    <a:pt x="206" y="290"/>
                    <a:pt x="184" y="270"/>
                    <a:pt x="126" y="248"/>
                  </a:cubicBezTo>
                  <a:cubicBezTo>
                    <a:pt x="49" y="221"/>
                    <a:pt x="12" y="178"/>
                    <a:pt x="12" y="126"/>
                  </a:cubicBezTo>
                  <a:cubicBezTo>
                    <a:pt x="12" y="57"/>
                    <a:pt x="68" y="0"/>
                    <a:pt x="161" y="0"/>
                  </a:cubicBezTo>
                  <a:cubicBezTo>
                    <a:pt x="205" y="0"/>
                    <a:pt x="243" y="12"/>
                    <a:pt x="267" y="26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31" y="73"/>
                    <a:pt x="199" y="58"/>
                    <a:pt x="159" y="58"/>
                  </a:cubicBezTo>
                  <a:cubicBezTo>
                    <a:pt x="113" y="58"/>
                    <a:pt x="87" y="85"/>
                    <a:pt x="87" y="117"/>
                  </a:cubicBezTo>
                  <a:cubicBezTo>
                    <a:pt x="87" y="153"/>
                    <a:pt x="113" y="169"/>
                    <a:pt x="169" y="190"/>
                  </a:cubicBezTo>
                  <a:cubicBezTo>
                    <a:pt x="244" y="219"/>
                    <a:pt x="282" y="256"/>
                    <a:pt x="282" y="321"/>
                  </a:cubicBezTo>
                  <a:cubicBezTo>
                    <a:pt x="282" y="396"/>
                    <a:pt x="223" y="450"/>
                    <a:pt x="121" y="450"/>
                  </a:cubicBezTo>
                  <a:cubicBezTo>
                    <a:pt x="74" y="450"/>
                    <a:pt x="30" y="438"/>
                    <a:pt x="0" y="420"/>
                  </a:cubicBezTo>
                  <a:lnTo>
                    <a:pt x="19" y="3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7E264D-5B6E-7C0F-CB2E-2F23991E3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04" y="1917"/>
              <a:ext cx="315" cy="505"/>
            </a:xfrm>
            <a:custGeom>
              <a:avLst/>
              <a:gdLst>
                <a:gd name="T0" fmla="*/ 19 w 282"/>
                <a:gd name="T1" fmla="*/ 361 h 450"/>
                <a:gd name="T2" fmla="*/ 123 w 282"/>
                <a:gd name="T3" fmla="*/ 392 h 450"/>
                <a:gd name="T4" fmla="*/ 207 w 282"/>
                <a:gd name="T5" fmla="*/ 328 h 450"/>
                <a:gd name="T6" fmla="*/ 126 w 282"/>
                <a:gd name="T7" fmla="*/ 248 h 450"/>
                <a:gd name="T8" fmla="*/ 12 w 282"/>
                <a:gd name="T9" fmla="*/ 126 h 450"/>
                <a:gd name="T10" fmla="*/ 161 w 282"/>
                <a:gd name="T11" fmla="*/ 0 h 450"/>
                <a:gd name="T12" fmla="*/ 267 w 282"/>
                <a:gd name="T13" fmla="*/ 26 h 450"/>
                <a:gd name="T14" fmla="*/ 248 w 282"/>
                <a:gd name="T15" fmla="*/ 83 h 450"/>
                <a:gd name="T16" fmla="*/ 159 w 282"/>
                <a:gd name="T17" fmla="*/ 58 h 450"/>
                <a:gd name="T18" fmla="*/ 87 w 282"/>
                <a:gd name="T19" fmla="*/ 117 h 450"/>
                <a:gd name="T20" fmla="*/ 169 w 282"/>
                <a:gd name="T21" fmla="*/ 190 h 450"/>
                <a:gd name="T22" fmla="*/ 282 w 282"/>
                <a:gd name="T23" fmla="*/ 321 h 450"/>
                <a:gd name="T24" fmla="*/ 121 w 282"/>
                <a:gd name="T25" fmla="*/ 450 h 450"/>
                <a:gd name="T26" fmla="*/ 0 w 282"/>
                <a:gd name="T27" fmla="*/ 420 h 450"/>
                <a:gd name="T28" fmla="*/ 19 w 282"/>
                <a:gd name="T29" fmla="*/ 36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450">
                  <a:moveTo>
                    <a:pt x="19" y="361"/>
                  </a:moveTo>
                  <a:cubicBezTo>
                    <a:pt x="42" y="376"/>
                    <a:pt x="83" y="392"/>
                    <a:pt x="123" y="392"/>
                  </a:cubicBezTo>
                  <a:cubicBezTo>
                    <a:pt x="180" y="392"/>
                    <a:pt x="207" y="363"/>
                    <a:pt x="207" y="328"/>
                  </a:cubicBezTo>
                  <a:cubicBezTo>
                    <a:pt x="207" y="290"/>
                    <a:pt x="184" y="270"/>
                    <a:pt x="126" y="248"/>
                  </a:cubicBezTo>
                  <a:cubicBezTo>
                    <a:pt x="49" y="221"/>
                    <a:pt x="12" y="178"/>
                    <a:pt x="12" y="126"/>
                  </a:cubicBezTo>
                  <a:cubicBezTo>
                    <a:pt x="12" y="57"/>
                    <a:pt x="68" y="0"/>
                    <a:pt x="161" y="0"/>
                  </a:cubicBezTo>
                  <a:cubicBezTo>
                    <a:pt x="205" y="0"/>
                    <a:pt x="243" y="12"/>
                    <a:pt x="267" y="26"/>
                  </a:cubicBezTo>
                  <a:cubicBezTo>
                    <a:pt x="248" y="83"/>
                    <a:pt x="248" y="83"/>
                    <a:pt x="248" y="83"/>
                  </a:cubicBezTo>
                  <a:cubicBezTo>
                    <a:pt x="231" y="73"/>
                    <a:pt x="199" y="58"/>
                    <a:pt x="159" y="58"/>
                  </a:cubicBezTo>
                  <a:cubicBezTo>
                    <a:pt x="113" y="58"/>
                    <a:pt x="87" y="85"/>
                    <a:pt x="87" y="117"/>
                  </a:cubicBezTo>
                  <a:cubicBezTo>
                    <a:pt x="87" y="153"/>
                    <a:pt x="113" y="169"/>
                    <a:pt x="169" y="190"/>
                  </a:cubicBezTo>
                  <a:cubicBezTo>
                    <a:pt x="244" y="219"/>
                    <a:pt x="282" y="256"/>
                    <a:pt x="282" y="321"/>
                  </a:cubicBezTo>
                  <a:cubicBezTo>
                    <a:pt x="282" y="396"/>
                    <a:pt x="223" y="450"/>
                    <a:pt x="121" y="450"/>
                  </a:cubicBezTo>
                  <a:cubicBezTo>
                    <a:pt x="74" y="450"/>
                    <a:pt x="30" y="438"/>
                    <a:pt x="0" y="420"/>
                  </a:cubicBezTo>
                  <a:lnTo>
                    <a:pt x="19" y="3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FE08D25-D917-6841-DA36-AAA1E9C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1" y="2296"/>
              <a:ext cx="118" cy="127"/>
            </a:xfrm>
            <a:custGeom>
              <a:avLst/>
              <a:gdLst>
                <a:gd name="T0" fmla="*/ 0 w 106"/>
                <a:gd name="T1" fmla="*/ 57 h 113"/>
                <a:gd name="T2" fmla="*/ 53 w 106"/>
                <a:gd name="T3" fmla="*/ 0 h 113"/>
                <a:gd name="T4" fmla="*/ 106 w 106"/>
                <a:gd name="T5" fmla="*/ 57 h 113"/>
                <a:gd name="T6" fmla="*/ 52 w 106"/>
                <a:gd name="T7" fmla="*/ 113 h 113"/>
                <a:gd name="T8" fmla="*/ 0 w 106"/>
                <a:gd name="T9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0" y="57"/>
                  </a:moveTo>
                  <a:cubicBezTo>
                    <a:pt x="0" y="24"/>
                    <a:pt x="22" y="0"/>
                    <a:pt x="53" y="0"/>
                  </a:cubicBezTo>
                  <a:cubicBezTo>
                    <a:pt x="84" y="0"/>
                    <a:pt x="106" y="24"/>
                    <a:pt x="106" y="57"/>
                  </a:cubicBezTo>
                  <a:cubicBezTo>
                    <a:pt x="106" y="89"/>
                    <a:pt x="85" y="113"/>
                    <a:pt x="52" y="113"/>
                  </a:cubicBezTo>
                  <a:cubicBezTo>
                    <a:pt x="21" y="113"/>
                    <a:pt x="0" y="89"/>
                    <a:pt x="0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3721D01E-D1D3-E2D0-9578-6779E16B13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4" y="1738"/>
              <a:ext cx="498" cy="674"/>
            </a:xfrm>
            <a:custGeom>
              <a:avLst/>
              <a:gdLst>
                <a:gd name="T0" fmla="*/ 205 w 498"/>
                <a:gd name="T1" fmla="*/ 74 h 674"/>
                <a:gd name="T2" fmla="*/ 0 w 498"/>
                <a:gd name="T3" fmla="*/ 74 h 674"/>
                <a:gd name="T4" fmla="*/ 0 w 498"/>
                <a:gd name="T5" fmla="*/ 0 h 674"/>
                <a:gd name="T6" fmla="*/ 498 w 498"/>
                <a:gd name="T7" fmla="*/ 0 h 674"/>
                <a:gd name="T8" fmla="*/ 498 w 498"/>
                <a:gd name="T9" fmla="*/ 74 h 674"/>
                <a:gd name="T10" fmla="*/ 293 w 498"/>
                <a:gd name="T11" fmla="*/ 74 h 674"/>
                <a:gd name="T12" fmla="*/ 293 w 498"/>
                <a:gd name="T13" fmla="*/ 674 h 674"/>
                <a:gd name="T14" fmla="*/ 205 w 498"/>
                <a:gd name="T15" fmla="*/ 674 h 674"/>
                <a:gd name="T16" fmla="*/ 205 w 498"/>
                <a:gd name="T17" fmla="*/ 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8" h="674">
                  <a:moveTo>
                    <a:pt x="205" y="74"/>
                  </a:moveTo>
                  <a:lnTo>
                    <a:pt x="0" y="74"/>
                  </a:lnTo>
                  <a:lnTo>
                    <a:pt x="0" y="0"/>
                  </a:lnTo>
                  <a:lnTo>
                    <a:pt x="498" y="0"/>
                  </a:lnTo>
                  <a:lnTo>
                    <a:pt x="498" y="74"/>
                  </a:lnTo>
                  <a:lnTo>
                    <a:pt x="293" y="74"/>
                  </a:lnTo>
                  <a:lnTo>
                    <a:pt x="293" y="674"/>
                  </a:lnTo>
                  <a:lnTo>
                    <a:pt x="205" y="674"/>
                  </a:lnTo>
                  <a:lnTo>
                    <a:pt x="20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96CFC74-C945-2468-3AD7-482362758C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88" y="1917"/>
              <a:ext cx="472" cy="506"/>
            </a:xfrm>
            <a:custGeom>
              <a:avLst/>
              <a:gdLst>
                <a:gd name="T0" fmla="*/ 422 w 422"/>
                <a:gd name="T1" fmla="*/ 222 h 451"/>
                <a:gd name="T2" fmla="*/ 207 w 422"/>
                <a:gd name="T3" fmla="*/ 451 h 451"/>
                <a:gd name="T4" fmla="*/ 0 w 422"/>
                <a:gd name="T5" fmla="*/ 229 h 451"/>
                <a:gd name="T6" fmla="*/ 214 w 422"/>
                <a:gd name="T7" fmla="*/ 0 h 451"/>
                <a:gd name="T8" fmla="*/ 422 w 422"/>
                <a:gd name="T9" fmla="*/ 222 h 451"/>
                <a:gd name="T10" fmla="*/ 79 w 422"/>
                <a:gd name="T11" fmla="*/ 226 h 451"/>
                <a:gd name="T12" fmla="*/ 210 w 422"/>
                <a:gd name="T13" fmla="*/ 392 h 451"/>
                <a:gd name="T14" fmla="*/ 341 w 422"/>
                <a:gd name="T15" fmla="*/ 224 h 451"/>
                <a:gd name="T16" fmla="*/ 212 w 422"/>
                <a:gd name="T17" fmla="*/ 58 h 451"/>
                <a:gd name="T18" fmla="*/ 79 w 422"/>
                <a:gd name="T19" fmla="*/ 226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2" h="451">
                  <a:moveTo>
                    <a:pt x="422" y="222"/>
                  </a:moveTo>
                  <a:cubicBezTo>
                    <a:pt x="422" y="381"/>
                    <a:pt x="311" y="451"/>
                    <a:pt x="207" y="451"/>
                  </a:cubicBezTo>
                  <a:cubicBezTo>
                    <a:pt x="90" y="451"/>
                    <a:pt x="0" y="365"/>
                    <a:pt x="0" y="229"/>
                  </a:cubicBezTo>
                  <a:cubicBezTo>
                    <a:pt x="0" y="84"/>
                    <a:pt x="94" y="0"/>
                    <a:pt x="214" y="0"/>
                  </a:cubicBezTo>
                  <a:cubicBezTo>
                    <a:pt x="338" y="0"/>
                    <a:pt x="422" y="90"/>
                    <a:pt x="422" y="222"/>
                  </a:cubicBezTo>
                  <a:close/>
                  <a:moveTo>
                    <a:pt x="79" y="226"/>
                  </a:moveTo>
                  <a:cubicBezTo>
                    <a:pt x="79" y="321"/>
                    <a:pt x="134" y="392"/>
                    <a:pt x="210" y="392"/>
                  </a:cubicBezTo>
                  <a:cubicBezTo>
                    <a:pt x="285" y="392"/>
                    <a:pt x="341" y="321"/>
                    <a:pt x="341" y="224"/>
                  </a:cubicBezTo>
                  <a:cubicBezTo>
                    <a:pt x="341" y="151"/>
                    <a:pt x="305" y="58"/>
                    <a:pt x="212" y="58"/>
                  </a:cubicBezTo>
                  <a:cubicBezTo>
                    <a:pt x="119" y="58"/>
                    <a:pt x="79" y="144"/>
                    <a:pt x="7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733A49E6-F20E-1AEC-CBF6-8692869FC9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35" y="1917"/>
              <a:ext cx="451" cy="703"/>
            </a:xfrm>
            <a:custGeom>
              <a:avLst/>
              <a:gdLst>
                <a:gd name="T0" fmla="*/ 403 w 403"/>
                <a:gd name="T1" fmla="*/ 9 h 627"/>
                <a:gd name="T2" fmla="*/ 400 w 403"/>
                <a:gd name="T3" fmla="*/ 128 h 627"/>
                <a:gd name="T4" fmla="*/ 400 w 403"/>
                <a:gd name="T5" fmla="*/ 379 h 627"/>
                <a:gd name="T6" fmla="*/ 338 w 403"/>
                <a:gd name="T7" fmla="*/ 576 h 627"/>
                <a:gd name="T8" fmla="*/ 181 w 403"/>
                <a:gd name="T9" fmla="*/ 627 h 627"/>
                <a:gd name="T10" fmla="*/ 38 w 403"/>
                <a:gd name="T11" fmla="*/ 592 h 627"/>
                <a:gd name="T12" fmla="*/ 57 w 403"/>
                <a:gd name="T13" fmla="*/ 532 h 627"/>
                <a:gd name="T14" fmla="*/ 184 w 403"/>
                <a:gd name="T15" fmla="*/ 566 h 627"/>
                <a:gd name="T16" fmla="*/ 323 w 403"/>
                <a:gd name="T17" fmla="*/ 415 h 627"/>
                <a:gd name="T18" fmla="*/ 323 w 403"/>
                <a:gd name="T19" fmla="*/ 367 h 627"/>
                <a:gd name="T20" fmla="*/ 321 w 403"/>
                <a:gd name="T21" fmla="*/ 367 h 627"/>
                <a:gd name="T22" fmla="*/ 184 w 403"/>
                <a:gd name="T23" fmla="*/ 439 h 627"/>
                <a:gd name="T24" fmla="*/ 0 w 403"/>
                <a:gd name="T25" fmla="*/ 229 h 627"/>
                <a:gd name="T26" fmla="*/ 195 w 403"/>
                <a:gd name="T27" fmla="*/ 0 h 627"/>
                <a:gd name="T28" fmla="*/ 329 w 403"/>
                <a:gd name="T29" fmla="*/ 75 h 627"/>
                <a:gd name="T30" fmla="*/ 331 w 403"/>
                <a:gd name="T31" fmla="*/ 75 h 627"/>
                <a:gd name="T32" fmla="*/ 335 w 403"/>
                <a:gd name="T33" fmla="*/ 9 h 627"/>
                <a:gd name="T34" fmla="*/ 403 w 403"/>
                <a:gd name="T35" fmla="*/ 9 h 627"/>
                <a:gd name="T36" fmla="*/ 322 w 403"/>
                <a:gd name="T37" fmla="*/ 180 h 627"/>
                <a:gd name="T38" fmla="*/ 318 w 403"/>
                <a:gd name="T39" fmla="*/ 144 h 627"/>
                <a:gd name="T40" fmla="*/ 208 w 403"/>
                <a:gd name="T41" fmla="*/ 61 h 627"/>
                <a:gd name="T42" fmla="*/ 80 w 403"/>
                <a:gd name="T43" fmla="*/ 224 h 627"/>
                <a:gd name="T44" fmla="*/ 207 w 403"/>
                <a:gd name="T45" fmla="*/ 379 h 627"/>
                <a:gd name="T46" fmla="*/ 316 w 403"/>
                <a:gd name="T47" fmla="*/ 299 h 627"/>
                <a:gd name="T48" fmla="*/ 322 w 403"/>
                <a:gd name="T49" fmla="*/ 257 h 627"/>
                <a:gd name="T50" fmla="*/ 322 w 403"/>
                <a:gd name="T51" fmla="*/ 18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" h="627">
                  <a:moveTo>
                    <a:pt x="403" y="9"/>
                  </a:moveTo>
                  <a:cubicBezTo>
                    <a:pt x="402" y="41"/>
                    <a:pt x="400" y="75"/>
                    <a:pt x="400" y="128"/>
                  </a:cubicBezTo>
                  <a:cubicBezTo>
                    <a:pt x="400" y="379"/>
                    <a:pt x="400" y="379"/>
                    <a:pt x="400" y="379"/>
                  </a:cubicBezTo>
                  <a:cubicBezTo>
                    <a:pt x="400" y="478"/>
                    <a:pt x="380" y="538"/>
                    <a:pt x="338" y="576"/>
                  </a:cubicBezTo>
                  <a:cubicBezTo>
                    <a:pt x="296" y="615"/>
                    <a:pt x="236" y="627"/>
                    <a:pt x="181" y="627"/>
                  </a:cubicBezTo>
                  <a:cubicBezTo>
                    <a:pt x="130" y="627"/>
                    <a:pt x="73" y="615"/>
                    <a:pt x="38" y="592"/>
                  </a:cubicBezTo>
                  <a:cubicBezTo>
                    <a:pt x="57" y="532"/>
                    <a:pt x="57" y="532"/>
                    <a:pt x="57" y="532"/>
                  </a:cubicBezTo>
                  <a:cubicBezTo>
                    <a:pt x="86" y="550"/>
                    <a:pt x="131" y="566"/>
                    <a:pt x="184" y="566"/>
                  </a:cubicBezTo>
                  <a:cubicBezTo>
                    <a:pt x="264" y="566"/>
                    <a:pt x="323" y="524"/>
                    <a:pt x="323" y="415"/>
                  </a:cubicBezTo>
                  <a:cubicBezTo>
                    <a:pt x="323" y="367"/>
                    <a:pt x="323" y="367"/>
                    <a:pt x="323" y="367"/>
                  </a:cubicBezTo>
                  <a:cubicBezTo>
                    <a:pt x="321" y="367"/>
                    <a:pt x="321" y="367"/>
                    <a:pt x="321" y="367"/>
                  </a:cubicBezTo>
                  <a:cubicBezTo>
                    <a:pt x="297" y="407"/>
                    <a:pt x="251" y="439"/>
                    <a:pt x="184" y="439"/>
                  </a:cubicBezTo>
                  <a:cubicBezTo>
                    <a:pt x="77" y="439"/>
                    <a:pt x="0" y="348"/>
                    <a:pt x="0" y="229"/>
                  </a:cubicBezTo>
                  <a:cubicBezTo>
                    <a:pt x="0" y="83"/>
                    <a:pt x="96" y="0"/>
                    <a:pt x="195" y="0"/>
                  </a:cubicBezTo>
                  <a:cubicBezTo>
                    <a:pt x="270" y="0"/>
                    <a:pt x="311" y="39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5" y="9"/>
                    <a:pt x="335" y="9"/>
                    <a:pt x="335" y="9"/>
                  </a:cubicBezTo>
                  <a:lnTo>
                    <a:pt x="403" y="9"/>
                  </a:lnTo>
                  <a:close/>
                  <a:moveTo>
                    <a:pt x="322" y="180"/>
                  </a:moveTo>
                  <a:cubicBezTo>
                    <a:pt x="322" y="166"/>
                    <a:pt x="321" y="155"/>
                    <a:pt x="318" y="144"/>
                  </a:cubicBezTo>
                  <a:cubicBezTo>
                    <a:pt x="304" y="99"/>
                    <a:pt x="265" y="61"/>
                    <a:pt x="208" y="61"/>
                  </a:cubicBezTo>
                  <a:cubicBezTo>
                    <a:pt x="133" y="61"/>
                    <a:pt x="80" y="124"/>
                    <a:pt x="80" y="224"/>
                  </a:cubicBezTo>
                  <a:cubicBezTo>
                    <a:pt x="80" y="309"/>
                    <a:pt x="123" y="379"/>
                    <a:pt x="207" y="379"/>
                  </a:cubicBezTo>
                  <a:cubicBezTo>
                    <a:pt x="255" y="379"/>
                    <a:pt x="299" y="349"/>
                    <a:pt x="316" y="299"/>
                  </a:cubicBezTo>
                  <a:cubicBezTo>
                    <a:pt x="320" y="286"/>
                    <a:pt x="322" y="271"/>
                    <a:pt x="322" y="257"/>
                  </a:cubicBezTo>
                  <a:lnTo>
                    <a:pt x="32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AAA2DB2C-C07B-B0FE-7528-816853EFBC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3" y="1917"/>
              <a:ext cx="425" cy="505"/>
            </a:xfrm>
            <a:custGeom>
              <a:avLst/>
              <a:gdLst>
                <a:gd name="T0" fmla="*/ 75 w 380"/>
                <a:gd name="T1" fmla="*/ 239 h 450"/>
                <a:gd name="T2" fmla="*/ 223 w 380"/>
                <a:gd name="T3" fmla="*/ 389 h 450"/>
                <a:gd name="T4" fmla="*/ 342 w 380"/>
                <a:gd name="T5" fmla="*/ 367 h 450"/>
                <a:gd name="T6" fmla="*/ 356 w 380"/>
                <a:gd name="T7" fmla="*/ 423 h 450"/>
                <a:gd name="T8" fmla="*/ 212 w 380"/>
                <a:gd name="T9" fmla="*/ 450 h 450"/>
                <a:gd name="T10" fmla="*/ 0 w 380"/>
                <a:gd name="T11" fmla="*/ 232 h 450"/>
                <a:gd name="T12" fmla="*/ 202 w 380"/>
                <a:gd name="T13" fmla="*/ 0 h 450"/>
                <a:gd name="T14" fmla="*/ 380 w 380"/>
                <a:gd name="T15" fmla="*/ 203 h 450"/>
                <a:gd name="T16" fmla="*/ 378 w 380"/>
                <a:gd name="T17" fmla="*/ 239 h 450"/>
                <a:gd name="T18" fmla="*/ 75 w 380"/>
                <a:gd name="T19" fmla="*/ 239 h 450"/>
                <a:gd name="T20" fmla="*/ 305 w 380"/>
                <a:gd name="T21" fmla="*/ 183 h 450"/>
                <a:gd name="T22" fmla="*/ 196 w 380"/>
                <a:gd name="T23" fmla="*/ 56 h 450"/>
                <a:gd name="T24" fmla="*/ 76 w 380"/>
                <a:gd name="T25" fmla="*/ 183 h 450"/>
                <a:gd name="T26" fmla="*/ 305 w 380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0" h="450">
                  <a:moveTo>
                    <a:pt x="75" y="239"/>
                  </a:moveTo>
                  <a:cubicBezTo>
                    <a:pt x="76" y="346"/>
                    <a:pt x="144" y="389"/>
                    <a:pt x="223" y="389"/>
                  </a:cubicBezTo>
                  <a:cubicBezTo>
                    <a:pt x="279" y="389"/>
                    <a:pt x="313" y="379"/>
                    <a:pt x="342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8" y="436"/>
                    <a:pt x="281" y="450"/>
                    <a:pt x="212" y="450"/>
                  </a:cubicBezTo>
                  <a:cubicBezTo>
                    <a:pt x="79" y="450"/>
                    <a:pt x="0" y="363"/>
                    <a:pt x="0" y="232"/>
                  </a:cubicBezTo>
                  <a:cubicBezTo>
                    <a:pt x="0" y="102"/>
                    <a:pt x="76" y="0"/>
                    <a:pt x="202" y="0"/>
                  </a:cubicBezTo>
                  <a:cubicBezTo>
                    <a:pt x="343" y="0"/>
                    <a:pt x="380" y="124"/>
                    <a:pt x="380" y="203"/>
                  </a:cubicBezTo>
                  <a:cubicBezTo>
                    <a:pt x="380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4" y="56"/>
                    <a:pt x="196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BC95C780-0034-13F6-B928-B0052DEAA7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3" y="1790"/>
              <a:ext cx="286" cy="632"/>
            </a:xfrm>
            <a:custGeom>
              <a:avLst/>
              <a:gdLst>
                <a:gd name="T0" fmla="*/ 143 w 256"/>
                <a:gd name="T1" fmla="*/ 0 h 564"/>
                <a:gd name="T2" fmla="*/ 143 w 256"/>
                <a:gd name="T3" fmla="*/ 123 h 564"/>
                <a:gd name="T4" fmla="*/ 256 w 256"/>
                <a:gd name="T5" fmla="*/ 123 h 564"/>
                <a:gd name="T6" fmla="*/ 256 w 256"/>
                <a:gd name="T7" fmla="*/ 183 h 564"/>
                <a:gd name="T8" fmla="*/ 143 w 256"/>
                <a:gd name="T9" fmla="*/ 183 h 564"/>
                <a:gd name="T10" fmla="*/ 143 w 256"/>
                <a:gd name="T11" fmla="*/ 416 h 564"/>
                <a:gd name="T12" fmla="*/ 202 w 256"/>
                <a:gd name="T13" fmla="*/ 500 h 564"/>
                <a:gd name="T14" fmla="*/ 248 w 256"/>
                <a:gd name="T15" fmla="*/ 494 h 564"/>
                <a:gd name="T16" fmla="*/ 251 w 256"/>
                <a:gd name="T17" fmla="*/ 553 h 564"/>
                <a:gd name="T18" fmla="*/ 182 w 256"/>
                <a:gd name="T19" fmla="*/ 564 h 564"/>
                <a:gd name="T20" fmla="*/ 97 w 256"/>
                <a:gd name="T21" fmla="*/ 531 h 564"/>
                <a:gd name="T22" fmla="*/ 67 w 256"/>
                <a:gd name="T23" fmla="*/ 419 h 564"/>
                <a:gd name="T24" fmla="*/ 67 w 256"/>
                <a:gd name="T25" fmla="*/ 183 h 564"/>
                <a:gd name="T26" fmla="*/ 0 w 256"/>
                <a:gd name="T27" fmla="*/ 183 h 564"/>
                <a:gd name="T28" fmla="*/ 0 w 256"/>
                <a:gd name="T29" fmla="*/ 123 h 564"/>
                <a:gd name="T30" fmla="*/ 67 w 256"/>
                <a:gd name="T31" fmla="*/ 123 h 564"/>
                <a:gd name="T32" fmla="*/ 67 w 256"/>
                <a:gd name="T33" fmla="*/ 20 h 564"/>
                <a:gd name="T34" fmla="*/ 143 w 256"/>
                <a:gd name="T35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564">
                  <a:moveTo>
                    <a:pt x="143" y="0"/>
                  </a:moveTo>
                  <a:cubicBezTo>
                    <a:pt x="143" y="123"/>
                    <a:pt x="143" y="123"/>
                    <a:pt x="143" y="123"/>
                  </a:cubicBezTo>
                  <a:cubicBezTo>
                    <a:pt x="256" y="123"/>
                    <a:pt x="256" y="123"/>
                    <a:pt x="256" y="123"/>
                  </a:cubicBezTo>
                  <a:cubicBezTo>
                    <a:pt x="256" y="183"/>
                    <a:pt x="256" y="183"/>
                    <a:pt x="256" y="183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43" y="416"/>
                    <a:pt x="143" y="416"/>
                    <a:pt x="143" y="416"/>
                  </a:cubicBezTo>
                  <a:cubicBezTo>
                    <a:pt x="143" y="469"/>
                    <a:pt x="158" y="500"/>
                    <a:pt x="202" y="500"/>
                  </a:cubicBezTo>
                  <a:cubicBezTo>
                    <a:pt x="223" y="500"/>
                    <a:pt x="238" y="497"/>
                    <a:pt x="248" y="494"/>
                  </a:cubicBezTo>
                  <a:cubicBezTo>
                    <a:pt x="251" y="553"/>
                    <a:pt x="251" y="553"/>
                    <a:pt x="251" y="553"/>
                  </a:cubicBezTo>
                  <a:cubicBezTo>
                    <a:pt x="236" y="559"/>
                    <a:pt x="212" y="564"/>
                    <a:pt x="182" y="564"/>
                  </a:cubicBezTo>
                  <a:cubicBezTo>
                    <a:pt x="145" y="564"/>
                    <a:pt x="116" y="552"/>
                    <a:pt x="97" y="531"/>
                  </a:cubicBezTo>
                  <a:cubicBezTo>
                    <a:pt x="75" y="508"/>
                    <a:pt x="67" y="469"/>
                    <a:pt x="67" y="419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67" y="20"/>
                    <a:pt x="67" y="20"/>
                    <a:pt x="67" y="20"/>
                  </a:cubicBez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99CC788-62BE-11F8-DF99-C9F3F257B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7" y="1702"/>
              <a:ext cx="411" cy="710"/>
            </a:xfrm>
            <a:custGeom>
              <a:avLst/>
              <a:gdLst>
                <a:gd name="T0" fmla="*/ 0 w 367"/>
                <a:gd name="T1" fmla="*/ 0 h 633"/>
                <a:gd name="T2" fmla="*/ 78 w 367"/>
                <a:gd name="T3" fmla="*/ 0 h 633"/>
                <a:gd name="T4" fmla="*/ 78 w 367"/>
                <a:gd name="T5" fmla="*/ 269 h 633"/>
                <a:gd name="T6" fmla="*/ 80 w 367"/>
                <a:gd name="T7" fmla="*/ 269 h 633"/>
                <a:gd name="T8" fmla="*/ 136 w 367"/>
                <a:gd name="T9" fmla="*/ 214 h 633"/>
                <a:gd name="T10" fmla="*/ 216 w 367"/>
                <a:gd name="T11" fmla="*/ 192 h 633"/>
                <a:gd name="T12" fmla="*/ 367 w 367"/>
                <a:gd name="T13" fmla="*/ 376 h 633"/>
                <a:gd name="T14" fmla="*/ 367 w 367"/>
                <a:gd name="T15" fmla="*/ 633 h 633"/>
                <a:gd name="T16" fmla="*/ 289 w 367"/>
                <a:gd name="T17" fmla="*/ 633 h 633"/>
                <a:gd name="T18" fmla="*/ 289 w 367"/>
                <a:gd name="T19" fmla="*/ 385 h 633"/>
                <a:gd name="T20" fmla="*/ 189 w 367"/>
                <a:gd name="T21" fmla="*/ 257 h 633"/>
                <a:gd name="T22" fmla="*/ 84 w 367"/>
                <a:gd name="T23" fmla="*/ 335 h 633"/>
                <a:gd name="T24" fmla="*/ 78 w 367"/>
                <a:gd name="T25" fmla="*/ 373 h 633"/>
                <a:gd name="T26" fmla="*/ 78 w 367"/>
                <a:gd name="T27" fmla="*/ 633 h 633"/>
                <a:gd name="T28" fmla="*/ 0 w 367"/>
                <a:gd name="T29" fmla="*/ 633 h 633"/>
                <a:gd name="T30" fmla="*/ 0 w 367"/>
                <a:gd name="T3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7" h="633">
                  <a:moveTo>
                    <a:pt x="0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80" y="269"/>
                    <a:pt x="80" y="269"/>
                    <a:pt x="80" y="269"/>
                  </a:cubicBezTo>
                  <a:cubicBezTo>
                    <a:pt x="93" y="247"/>
                    <a:pt x="112" y="227"/>
                    <a:pt x="136" y="214"/>
                  </a:cubicBezTo>
                  <a:cubicBezTo>
                    <a:pt x="159" y="201"/>
                    <a:pt x="187" y="192"/>
                    <a:pt x="216" y="192"/>
                  </a:cubicBezTo>
                  <a:cubicBezTo>
                    <a:pt x="274" y="192"/>
                    <a:pt x="367" y="227"/>
                    <a:pt x="367" y="376"/>
                  </a:cubicBezTo>
                  <a:cubicBezTo>
                    <a:pt x="367" y="633"/>
                    <a:pt x="367" y="633"/>
                    <a:pt x="367" y="633"/>
                  </a:cubicBezTo>
                  <a:cubicBezTo>
                    <a:pt x="289" y="633"/>
                    <a:pt x="289" y="633"/>
                    <a:pt x="289" y="633"/>
                  </a:cubicBezTo>
                  <a:cubicBezTo>
                    <a:pt x="289" y="385"/>
                    <a:pt x="289" y="385"/>
                    <a:pt x="289" y="385"/>
                  </a:cubicBezTo>
                  <a:cubicBezTo>
                    <a:pt x="289" y="316"/>
                    <a:pt x="263" y="257"/>
                    <a:pt x="189" y="257"/>
                  </a:cubicBezTo>
                  <a:cubicBezTo>
                    <a:pt x="138" y="257"/>
                    <a:pt x="98" y="292"/>
                    <a:pt x="84" y="335"/>
                  </a:cubicBezTo>
                  <a:cubicBezTo>
                    <a:pt x="79" y="346"/>
                    <a:pt x="78" y="357"/>
                    <a:pt x="78" y="373"/>
                  </a:cubicBezTo>
                  <a:cubicBezTo>
                    <a:pt x="78" y="633"/>
                    <a:pt x="78" y="633"/>
                    <a:pt x="78" y="633"/>
                  </a:cubicBezTo>
                  <a:cubicBezTo>
                    <a:pt x="0" y="633"/>
                    <a:pt x="0" y="633"/>
                    <a:pt x="0" y="63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C39FD289-7AAD-B723-610F-44A43113FA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75" y="1917"/>
              <a:ext cx="426" cy="505"/>
            </a:xfrm>
            <a:custGeom>
              <a:avLst/>
              <a:gdLst>
                <a:gd name="T0" fmla="*/ 75 w 381"/>
                <a:gd name="T1" fmla="*/ 239 h 450"/>
                <a:gd name="T2" fmla="*/ 223 w 381"/>
                <a:gd name="T3" fmla="*/ 389 h 450"/>
                <a:gd name="T4" fmla="*/ 343 w 381"/>
                <a:gd name="T5" fmla="*/ 367 h 450"/>
                <a:gd name="T6" fmla="*/ 356 w 381"/>
                <a:gd name="T7" fmla="*/ 423 h 450"/>
                <a:gd name="T8" fmla="*/ 213 w 381"/>
                <a:gd name="T9" fmla="*/ 450 h 450"/>
                <a:gd name="T10" fmla="*/ 0 w 381"/>
                <a:gd name="T11" fmla="*/ 232 h 450"/>
                <a:gd name="T12" fmla="*/ 203 w 381"/>
                <a:gd name="T13" fmla="*/ 0 h 450"/>
                <a:gd name="T14" fmla="*/ 381 w 381"/>
                <a:gd name="T15" fmla="*/ 203 h 450"/>
                <a:gd name="T16" fmla="*/ 378 w 381"/>
                <a:gd name="T17" fmla="*/ 239 h 450"/>
                <a:gd name="T18" fmla="*/ 75 w 381"/>
                <a:gd name="T19" fmla="*/ 239 h 450"/>
                <a:gd name="T20" fmla="*/ 305 w 381"/>
                <a:gd name="T21" fmla="*/ 183 h 450"/>
                <a:gd name="T22" fmla="*/ 197 w 381"/>
                <a:gd name="T23" fmla="*/ 56 h 450"/>
                <a:gd name="T24" fmla="*/ 76 w 381"/>
                <a:gd name="T25" fmla="*/ 183 h 450"/>
                <a:gd name="T26" fmla="*/ 305 w 381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1" h="450">
                  <a:moveTo>
                    <a:pt x="75" y="239"/>
                  </a:moveTo>
                  <a:cubicBezTo>
                    <a:pt x="77" y="346"/>
                    <a:pt x="145" y="389"/>
                    <a:pt x="223" y="389"/>
                  </a:cubicBezTo>
                  <a:cubicBezTo>
                    <a:pt x="280" y="389"/>
                    <a:pt x="313" y="379"/>
                    <a:pt x="343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9" y="436"/>
                    <a:pt x="281" y="450"/>
                    <a:pt x="213" y="450"/>
                  </a:cubicBezTo>
                  <a:cubicBezTo>
                    <a:pt x="80" y="450"/>
                    <a:pt x="0" y="363"/>
                    <a:pt x="0" y="232"/>
                  </a:cubicBezTo>
                  <a:cubicBezTo>
                    <a:pt x="0" y="102"/>
                    <a:pt x="77" y="0"/>
                    <a:pt x="203" y="0"/>
                  </a:cubicBezTo>
                  <a:cubicBezTo>
                    <a:pt x="344" y="0"/>
                    <a:pt x="381" y="124"/>
                    <a:pt x="381" y="203"/>
                  </a:cubicBezTo>
                  <a:cubicBezTo>
                    <a:pt x="381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5" y="56"/>
                    <a:pt x="197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0AD6AEB-3CF1-7EBC-111C-2D734BA88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7" y="1917"/>
              <a:ext cx="241" cy="495"/>
            </a:xfrm>
            <a:custGeom>
              <a:avLst/>
              <a:gdLst>
                <a:gd name="T0" fmla="*/ 3 w 216"/>
                <a:gd name="T1" fmla="*/ 144 h 441"/>
                <a:gd name="T2" fmla="*/ 0 w 216"/>
                <a:gd name="T3" fmla="*/ 9 h 441"/>
                <a:gd name="T4" fmla="*/ 68 w 216"/>
                <a:gd name="T5" fmla="*/ 9 h 441"/>
                <a:gd name="T6" fmla="*/ 71 w 216"/>
                <a:gd name="T7" fmla="*/ 94 h 441"/>
                <a:gd name="T8" fmla="*/ 75 w 216"/>
                <a:gd name="T9" fmla="*/ 94 h 441"/>
                <a:gd name="T10" fmla="*/ 194 w 216"/>
                <a:gd name="T11" fmla="*/ 0 h 441"/>
                <a:gd name="T12" fmla="*/ 216 w 216"/>
                <a:gd name="T13" fmla="*/ 2 h 441"/>
                <a:gd name="T14" fmla="*/ 216 w 216"/>
                <a:gd name="T15" fmla="*/ 76 h 441"/>
                <a:gd name="T16" fmla="*/ 190 w 216"/>
                <a:gd name="T17" fmla="*/ 74 h 441"/>
                <a:gd name="T18" fmla="*/ 84 w 216"/>
                <a:gd name="T19" fmla="*/ 174 h 441"/>
                <a:gd name="T20" fmla="*/ 81 w 216"/>
                <a:gd name="T21" fmla="*/ 211 h 441"/>
                <a:gd name="T22" fmla="*/ 81 w 216"/>
                <a:gd name="T23" fmla="*/ 441 h 441"/>
                <a:gd name="T24" fmla="*/ 3 w 216"/>
                <a:gd name="T25" fmla="*/ 441 h 441"/>
                <a:gd name="T26" fmla="*/ 3 w 216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441">
                  <a:moveTo>
                    <a:pt x="3" y="144"/>
                  </a:moveTo>
                  <a:cubicBezTo>
                    <a:pt x="3" y="93"/>
                    <a:pt x="2" y="50"/>
                    <a:pt x="0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4" y="36"/>
                    <a:pt x="142" y="0"/>
                    <a:pt x="194" y="0"/>
                  </a:cubicBezTo>
                  <a:cubicBezTo>
                    <a:pt x="203" y="0"/>
                    <a:pt x="209" y="1"/>
                    <a:pt x="216" y="2"/>
                  </a:cubicBezTo>
                  <a:cubicBezTo>
                    <a:pt x="216" y="76"/>
                    <a:pt x="216" y="76"/>
                    <a:pt x="216" y="76"/>
                  </a:cubicBezTo>
                  <a:cubicBezTo>
                    <a:pt x="208" y="75"/>
                    <a:pt x="200" y="74"/>
                    <a:pt x="190" y="74"/>
                  </a:cubicBezTo>
                  <a:cubicBezTo>
                    <a:pt x="134" y="74"/>
                    <a:pt x="95" y="116"/>
                    <a:pt x="84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3" y="441"/>
                    <a:pt x="3" y="441"/>
                    <a:pt x="3" y="441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E5A8373-16DD-40BC-1C53-41D31482B0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63" y="2296"/>
              <a:ext cx="118" cy="127"/>
            </a:xfrm>
            <a:custGeom>
              <a:avLst/>
              <a:gdLst>
                <a:gd name="T0" fmla="*/ 0 w 106"/>
                <a:gd name="T1" fmla="*/ 57 h 113"/>
                <a:gd name="T2" fmla="*/ 53 w 106"/>
                <a:gd name="T3" fmla="*/ 0 h 113"/>
                <a:gd name="T4" fmla="*/ 106 w 106"/>
                <a:gd name="T5" fmla="*/ 57 h 113"/>
                <a:gd name="T6" fmla="*/ 53 w 106"/>
                <a:gd name="T7" fmla="*/ 113 h 113"/>
                <a:gd name="T8" fmla="*/ 0 w 106"/>
                <a:gd name="T9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0" y="57"/>
                  </a:moveTo>
                  <a:cubicBezTo>
                    <a:pt x="0" y="24"/>
                    <a:pt x="22" y="0"/>
                    <a:pt x="53" y="0"/>
                  </a:cubicBezTo>
                  <a:cubicBezTo>
                    <a:pt x="85" y="0"/>
                    <a:pt x="106" y="24"/>
                    <a:pt x="106" y="57"/>
                  </a:cubicBezTo>
                  <a:cubicBezTo>
                    <a:pt x="106" y="89"/>
                    <a:pt x="86" y="113"/>
                    <a:pt x="53" y="113"/>
                  </a:cubicBezTo>
                  <a:cubicBezTo>
                    <a:pt x="21" y="113"/>
                    <a:pt x="0" y="89"/>
                    <a:pt x="0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706D4302-D47D-6CC7-96BB-D29B533902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734"/>
              <a:ext cx="414" cy="678"/>
            </a:xfrm>
            <a:custGeom>
              <a:avLst/>
              <a:gdLst>
                <a:gd name="T0" fmla="*/ 0 w 370"/>
                <a:gd name="T1" fmla="*/ 11 h 605"/>
                <a:gd name="T2" fmla="*/ 149 w 370"/>
                <a:gd name="T3" fmla="*/ 0 h 605"/>
                <a:gd name="T4" fmla="*/ 317 w 370"/>
                <a:gd name="T5" fmla="*/ 50 h 605"/>
                <a:gd name="T6" fmla="*/ 370 w 370"/>
                <a:gd name="T7" fmla="*/ 175 h 605"/>
                <a:gd name="T8" fmla="*/ 324 w 370"/>
                <a:gd name="T9" fmla="*/ 304 h 605"/>
                <a:gd name="T10" fmla="*/ 140 w 370"/>
                <a:gd name="T11" fmla="*/ 370 h 605"/>
                <a:gd name="T12" fmla="*/ 78 w 370"/>
                <a:gd name="T13" fmla="*/ 364 h 605"/>
                <a:gd name="T14" fmla="*/ 78 w 370"/>
                <a:gd name="T15" fmla="*/ 605 h 605"/>
                <a:gd name="T16" fmla="*/ 0 w 370"/>
                <a:gd name="T17" fmla="*/ 605 h 605"/>
                <a:gd name="T18" fmla="*/ 0 w 370"/>
                <a:gd name="T19" fmla="*/ 11 h 605"/>
                <a:gd name="T20" fmla="*/ 78 w 370"/>
                <a:gd name="T21" fmla="*/ 301 h 605"/>
                <a:gd name="T22" fmla="*/ 142 w 370"/>
                <a:gd name="T23" fmla="*/ 307 h 605"/>
                <a:gd name="T24" fmla="*/ 292 w 370"/>
                <a:gd name="T25" fmla="*/ 179 h 605"/>
                <a:gd name="T26" fmla="*/ 151 w 370"/>
                <a:gd name="T27" fmla="*/ 61 h 605"/>
                <a:gd name="T28" fmla="*/ 78 w 370"/>
                <a:gd name="T29" fmla="*/ 67 h 605"/>
                <a:gd name="T30" fmla="*/ 78 w 370"/>
                <a:gd name="T31" fmla="*/ 3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0" h="605">
                  <a:moveTo>
                    <a:pt x="0" y="11"/>
                  </a:moveTo>
                  <a:cubicBezTo>
                    <a:pt x="37" y="5"/>
                    <a:pt x="86" y="0"/>
                    <a:pt x="149" y="0"/>
                  </a:cubicBezTo>
                  <a:cubicBezTo>
                    <a:pt x="226" y="0"/>
                    <a:pt x="282" y="17"/>
                    <a:pt x="317" y="50"/>
                  </a:cubicBezTo>
                  <a:cubicBezTo>
                    <a:pt x="350" y="78"/>
                    <a:pt x="370" y="122"/>
                    <a:pt x="370" y="175"/>
                  </a:cubicBezTo>
                  <a:cubicBezTo>
                    <a:pt x="370" y="230"/>
                    <a:pt x="354" y="272"/>
                    <a:pt x="324" y="304"/>
                  </a:cubicBezTo>
                  <a:cubicBezTo>
                    <a:pt x="283" y="347"/>
                    <a:pt x="216" y="370"/>
                    <a:pt x="140" y="370"/>
                  </a:cubicBezTo>
                  <a:cubicBezTo>
                    <a:pt x="117" y="370"/>
                    <a:pt x="95" y="369"/>
                    <a:pt x="78" y="364"/>
                  </a:cubicBezTo>
                  <a:cubicBezTo>
                    <a:pt x="78" y="605"/>
                    <a:pt x="78" y="605"/>
                    <a:pt x="78" y="605"/>
                  </a:cubicBezTo>
                  <a:cubicBezTo>
                    <a:pt x="0" y="605"/>
                    <a:pt x="0" y="605"/>
                    <a:pt x="0" y="605"/>
                  </a:cubicBezTo>
                  <a:lnTo>
                    <a:pt x="0" y="11"/>
                  </a:lnTo>
                  <a:close/>
                  <a:moveTo>
                    <a:pt x="78" y="301"/>
                  </a:moveTo>
                  <a:cubicBezTo>
                    <a:pt x="95" y="305"/>
                    <a:pt x="116" y="307"/>
                    <a:pt x="142" y="307"/>
                  </a:cubicBezTo>
                  <a:cubicBezTo>
                    <a:pt x="235" y="307"/>
                    <a:pt x="292" y="262"/>
                    <a:pt x="292" y="179"/>
                  </a:cubicBezTo>
                  <a:cubicBezTo>
                    <a:pt x="292" y="99"/>
                    <a:pt x="236" y="61"/>
                    <a:pt x="151" y="61"/>
                  </a:cubicBezTo>
                  <a:cubicBezTo>
                    <a:pt x="117" y="61"/>
                    <a:pt x="91" y="64"/>
                    <a:pt x="78" y="67"/>
                  </a:cubicBezTo>
                  <a:lnTo>
                    <a:pt x="7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EBA3CA5-ECED-5668-E676-4D649A052D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" y="1917"/>
              <a:ext cx="241" cy="495"/>
            </a:xfrm>
            <a:custGeom>
              <a:avLst/>
              <a:gdLst>
                <a:gd name="T0" fmla="*/ 3 w 216"/>
                <a:gd name="T1" fmla="*/ 144 h 441"/>
                <a:gd name="T2" fmla="*/ 0 w 216"/>
                <a:gd name="T3" fmla="*/ 9 h 441"/>
                <a:gd name="T4" fmla="*/ 68 w 216"/>
                <a:gd name="T5" fmla="*/ 9 h 441"/>
                <a:gd name="T6" fmla="*/ 71 w 216"/>
                <a:gd name="T7" fmla="*/ 94 h 441"/>
                <a:gd name="T8" fmla="*/ 75 w 216"/>
                <a:gd name="T9" fmla="*/ 94 h 441"/>
                <a:gd name="T10" fmla="*/ 194 w 216"/>
                <a:gd name="T11" fmla="*/ 0 h 441"/>
                <a:gd name="T12" fmla="*/ 216 w 216"/>
                <a:gd name="T13" fmla="*/ 2 h 441"/>
                <a:gd name="T14" fmla="*/ 216 w 216"/>
                <a:gd name="T15" fmla="*/ 76 h 441"/>
                <a:gd name="T16" fmla="*/ 190 w 216"/>
                <a:gd name="T17" fmla="*/ 74 h 441"/>
                <a:gd name="T18" fmla="*/ 85 w 216"/>
                <a:gd name="T19" fmla="*/ 174 h 441"/>
                <a:gd name="T20" fmla="*/ 81 w 216"/>
                <a:gd name="T21" fmla="*/ 211 h 441"/>
                <a:gd name="T22" fmla="*/ 81 w 216"/>
                <a:gd name="T23" fmla="*/ 441 h 441"/>
                <a:gd name="T24" fmla="*/ 3 w 216"/>
                <a:gd name="T25" fmla="*/ 441 h 441"/>
                <a:gd name="T26" fmla="*/ 3 w 216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441">
                  <a:moveTo>
                    <a:pt x="3" y="144"/>
                  </a:moveTo>
                  <a:cubicBezTo>
                    <a:pt x="3" y="93"/>
                    <a:pt x="3" y="50"/>
                    <a:pt x="0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4" y="36"/>
                    <a:pt x="142" y="0"/>
                    <a:pt x="194" y="0"/>
                  </a:cubicBezTo>
                  <a:cubicBezTo>
                    <a:pt x="203" y="0"/>
                    <a:pt x="209" y="1"/>
                    <a:pt x="216" y="2"/>
                  </a:cubicBezTo>
                  <a:cubicBezTo>
                    <a:pt x="216" y="76"/>
                    <a:pt x="216" y="76"/>
                    <a:pt x="216" y="76"/>
                  </a:cubicBezTo>
                  <a:cubicBezTo>
                    <a:pt x="208" y="75"/>
                    <a:pt x="200" y="74"/>
                    <a:pt x="190" y="74"/>
                  </a:cubicBezTo>
                  <a:cubicBezTo>
                    <a:pt x="134" y="74"/>
                    <a:pt x="95" y="116"/>
                    <a:pt x="85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3" y="441"/>
                    <a:pt x="3" y="441"/>
                    <a:pt x="3" y="441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48D45B0A-3344-2DD3-1364-3B53F80B5A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3" y="1917"/>
              <a:ext cx="472" cy="506"/>
            </a:xfrm>
            <a:custGeom>
              <a:avLst/>
              <a:gdLst>
                <a:gd name="T0" fmla="*/ 422 w 422"/>
                <a:gd name="T1" fmla="*/ 222 h 451"/>
                <a:gd name="T2" fmla="*/ 207 w 422"/>
                <a:gd name="T3" fmla="*/ 451 h 451"/>
                <a:gd name="T4" fmla="*/ 0 w 422"/>
                <a:gd name="T5" fmla="*/ 229 h 451"/>
                <a:gd name="T6" fmla="*/ 214 w 422"/>
                <a:gd name="T7" fmla="*/ 0 h 451"/>
                <a:gd name="T8" fmla="*/ 422 w 422"/>
                <a:gd name="T9" fmla="*/ 222 h 451"/>
                <a:gd name="T10" fmla="*/ 79 w 422"/>
                <a:gd name="T11" fmla="*/ 226 h 451"/>
                <a:gd name="T12" fmla="*/ 210 w 422"/>
                <a:gd name="T13" fmla="*/ 392 h 451"/>
                <a:gd name="T14" fmla="*/ 341 w 422"/>
                <a:gd name="T15" fmla="*/ 224 h 451"/>
                <a:gd name="T16" fmla="*/ 212 w 422"/>
                <a:gd name="T17" fmla="*/ 58 h 451"/>
                <a:gd name="T18" fmla="*/ 79 w 422"/>
                <a:gd name="T19" fmla="*/ 226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2" h="451">
                  <a:moveTo>
                    <a:pt x="422" y="222"/>
                  </a:moveTo>
                  <a:cubicBezTo>
                    <a:pt x="422" y="381"/>
                    <a:pt x="311" y="451"/>
                    <a:pt x="207" y="451"/>
                  </a:cubicBezTo>
                  <a:cubicBezTo>
                    <a:pt x="90" y="451"/>
                    <a:pt x="0" y="365"/>
                    <a:pt x="0" y="229"/>
                  </a:cubicBezTo>
                  <a:cubicBezTo>
                    <a:pt x="0" y="84"/>
                    <a:pt x="94" y="0"/>
                    <a:pt x="214" y="0"/>
                  </a:cubicBezTo>
                  <a:cubicBezTo>
                    <a:pt x="338" y="0"/>
                    <a:pt x="422" y="90"/>
                    <a:pt x="422" y="222"/>
                  </a:cubicBezTo>
                  <a:close/>
                  <a:moveTo>
                    <a:pt x="79" y="226"/>
                  </a:moveTo>
                  <a:cubicBezTo>
                    <a:pt x="79" y="321"/>
                    <a:pt x="134" y="392"/>
                    <a:pt x="210" y="392"/>
                  </a:cubicBezTo>
                  <a:cubicBezTo>
                    <a:pt x="285" y="392"/>
                    <a:pt x="341" y="321"/>
                    <a:pt x="341" y="224"/>
                  </a:cubicBezTo>
                  <a:cubicBezTo>
                    <a:pt x="341" y="151"/>
                    <a:pt x="305" y="58"/>
                    <a:pt x="212" y="58"/>
                  </a:cubicBezTo>
                  <a:cubicBezTo>
                    <a:pt x="119" y="58"/>
                    <a:pt x="79" y="144"/>
                    <a:pt x="7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7ADF949E-2026-7304-7844-D39A94F1E2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40" y="1917"/>
              <a:ext cx="451" cy="703"/>
            </a:xfrm>
            <a:custGeom>
              <a:avLst/>
              <a:gdLst>
                <a:gd name="T0" fmla="*/ 403 w 403"/>
                <a:gd name="T1" fmla="*/ 9 h 627"/>
                <a:gd name="T2" fmla="*/ 400 w 403"/>
                <a:gd name="T3" fmla="*/ 128 h 627"/>
                <a:gd name="T4" fmla="*/ 400 w 403"/>
                <a:gd name="T5" fmla="*/ 379 h 627"/>
                <a:gd name="T6" fmla="*/ 338 w 403"/>
                <a:gd name="T7" fmla="*/ 576 h 627"/>
                <a:gd name="T8" fmla="*/ 181 w 403"/>
                <a:gd name="T9" fmla="*/ 627 h 627"/>
                <a:gd name="T10" fmla="*/ 38 w 403"/>
                <a:gd name="T11" fmla="*/ 592 h 627"/>
                <a:gd name="T12" fmla="*/ 57 w 403"/>
                <a:gd name="T13" fmla="*/ 532 h 627"/>
                <a:gd name="T14" fmla="*/ 184 w 403"/>
                <a:gd name="T15" fmla="*/ 566 h 627"/>
                <a:gd name="T16" fmla="*/ 323 w 403"/>
                <a:gd name="T17" fmla="*/ 415 h 627"/>
                <a:gd name="T18" fmla="*/ 323 w 403"/>
                <a:gd name="T19" fmla="*/ 367 h 627"/>
                <a:gd name="T20" fmla="*/ 321 w 403"/>
                <a:gd name="T21" fmla="*/ 367 h 627"/>
                <a:gd name="T22" fmla="*/ 184 w 403"/>
                <a:gd name="T23" fmla="*/ 439 h 627"/>
                <a:gd name="T24" fmla="*/ 0 w 403"/>
                <a:gd name="T25" fmla="*/ 229 h 627"/>
                <a:gd name="T26" fmla="*/ 195 w 403"/>
                <a:gd name="T27" fmla="*/ 0 h 627"/>
                <a:gd name="T28" fmla="*/ 329 w 403"/>
                <a:gd name="T29" fmla="*/ 75 h 627"/>
                <a:gd name="T30" fmla="*/ 331 w 403"/>
                <a:gd name="T31" fmla="*/ 75 h 627"/>
                <a:gd name="T32" fmla="*/ 335 w 403"/>
                <a:gd name="T33" fmla="*/ 9 h 627"/>
                <a:gd name="T34" fmla="*/ 403 w 403"/>
                <a:gd name="T35" fmla="*/ 9 h 627"/>
                <a:gd name="T36" fmla="*/ 322 w 403"/>
                <a:gd name="T37" fmla="*/ 180 h 627"/>
                <a:gd name="T38" fmla="*/ 318 w 403"/>
                <a:gd name="T39" fmla="*/ 144 h 627"/>
                <a:gd name="T40" fmla="*/ 208 w 403"/>
                <a:gd name="T41" fmla="*/ 61 h 627"/>
                <a:gd name="T42" fmla="*/ 80 w 403"/>
                <a:gd name="T43" fmla="*/ 224 h 627"/>
                <a:gd name="T44" fmla="*/ 207 w 403"/>
                <a:gd name="T45" fmla="*/ 379 h 627"/>
                <a:gd name="T46" fmla="*/ 316 w 403"/>
                <a:gd name="T47" fmla="*/ 299 h 627"/>
                <a:gd name="T48" fmla="*/ 322 w 403"/>
                <a:gd name="T49" fmla="*/ 257 h 627"/>
                <a:gd name="T50" fmla="*/ 322 w 403"/>
                <a:gd name="T51" fmla="*/ 18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" h="627">
                  <a:moveTo>
                    <a:pt x="403" y="9"/>
                  </a:moveTo>
                  <a:cubicBezTo>
                    <a:pt x="402" y="41"/>
                    <a:pt x="400" y="75"/>
                    <a:pt x="400" y="128"/>
                  </a:cubicBezTo>
                  <a:cubicBezTo>
                    <a:pt x="400" y="379"/>
                    <a:pt x="400" y="379"/>
                    <a:pt x="400" y="379"/>
                  </a:cubicBezTo>
                  <a:cubicBezTo>
                    <a:pt x="400" y="478"/>
                    <a:pt x="380" y="538"/>
                    <a:pt x="338" y="576"/>
                  </a:cubicBezTo>
                  <a:cubicBezTo>
                    <a:pt x="296" y="615"/>
                    <a:pt x="236" y="627"/>
                    <a:pt x="181" y="627"/>
                  </a:cubicBezTo>
                  <a:cubicBezTo>
                    <a:pt x="130" y="627"/>
                    <a:pt x="73" y="615"/>
                    <a:pt x="38" y="592"/>
                  </a:cubicBezTo>
                  <a:cubicBezTo>
                    <a:pt x="57" y="532"/>
                    <a:pt x="57" y="532"/>
                    <a:pt x="57" y="532"/>
                  </a:cubicBezTo>
                  <a:cubicBezTo>
                    <a:pt x="86" y="550"/>
                    <a:pt x="130" y="566"/>
                    <a:pt x="184" y="566"/>
                  </a:cubicBezTo>
                  <a:cubicBezTo>
                    <a:pt x="264" y="566"/>
                    <a:pt x="323" y="524"/>
                    <a:pt x="323" y="415"/>
                  </a:cubicBezTo>
                  <a:cubicBezTo>
                    <a:pt x="323" y="367"/>
                    <a:pt x="323" y="367"/>
                    <a:pt x="323" y="367"/>
                  </a:cubicBezTo>
                  <a:cubicBezTo>
                    <a:pt x="321" y="367"/>
                    <a:pt x="321" y="367"/>
                    <a:pt x="321" y="367"/>
                  </a:cubicBezTo>
                  <a:cubicBezTo>
                    <a:pt x="297" y="407"/>
                    <a:pt x="251" y="439"/>
                    <a:pt x="184" y="439"/>
                  </a:cubicBezTo>
                  <a:cubicBezTo>
                    <a:pt x="77" y="439"/>
                    <a:pt x="0" y="348"/>
                    <a:pt x="0" y="229"/>
                  </a:cubicBezTo>
                  <a:cubicBezTo>
                    <a:pt x="0" y="83"/>
                    <a:pt x="96" y="0"/>
                    <a:pt x="195" y="0"/>
                  </a:cubicBezTo>
                  <a:cubicBezTo>
                    <a:pt x="270" y="0"/>
                    <a:pt x="311" y="39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5" y="9"/>
                    <a:pt x="335" y="9"/>
                    <a:pt x="335" y="9"/>
                  </a:cubicBezTo>
                  <a:lnTo>
                    <a:pt x="403" y="9"/>
                  </a:lnTo>
                  <a:close/>
                  <a:moveTo>
                    <a:pt x="322" y="180"/>
                  </a:moveTo>
                  <a:cubicBezTo>
                    <a:pt x="322" y="166"/>
                    <a:pt x="321" y="155"/>
                    <a:pt x="318" y="144"/>
                  </a:cubicBezTo>
                  <a:cubicBezTo>
                    <a:pt x="303" y="99"/>
                    <a:pt x="265" y="61"/>
                    <a:pt x="208" y="61"/>
                  </a:cubicBezTo>
                  <a:cubicBezTo>
                    <a:pt x="133" y="61"/>
                    <a:pt x="80" y="124"/>
                    <a:pt x="80" y="224"/>
                  </a:cubicBezTo>
                  <a:cubicBezTo>
                    <a:pt x="80" y="309"/>
                    <a:pt x="122" y="379"/>
                    <a:pt x="207" y="379"/>
                  </a:cubicBezTo>
                  <a:cubicBezTo>
                    <a:pt x="255" y="379"/>
                    <a:pt x="299" y="349"/>
                    <a:pt x="316" y="299"/>
                  </a:cubicBezTo>
                  <a:cubicBezTo>
                    <a:pt x="320" y="286"/>
                    <a:pt x="322" y="271"/>
                    <a:pt x="322" y="257"/>
                  </a:cubicBezTo>
                  <a:lnTo>
                    <a:pt x="32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2E59577B-D5E2-9700-D84B-324A050A1A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3" y="1917"/>
              <a:ext cx="242" cy="495"/>
            </a:xfrm>
            <a:custGeom>
              <a:avLst/>
              <a:gdLst>
                <a:gd name="T0" fmla="*/ 4 w 217"/>
                <a:gd name="T1" fmla="*/ 144 h 441"/>
                <a:gd name="T2" fmla="*/ 0 w 217"/>
                <a:gd name="T3" fmla="*/ 9 h 441"/>
                <a:gd name="T4" fmla="*/ 69 w 217"/>
                <a:gd name="T5" fmla="*/ 9 h 441"/>
                <a:gd name="T6" fmla="*/ 71 w 217"/>
                <a:gd name="T7" fmla="*/ 94 h 441"/>
                <a:gd name="T8" fmla="*/ 75 w 217"/>
                <a:gd name="T9" fmla="*/ 94 h 441"/>
                <a:gd name="T10" fmla="*/ 194 w 217"/>
                <a:gd name="T11" fmla="*/ 0 h 441"/>
                <a:gd name="T12" fmla="*/ 217 w 217"/>
                <a:gd name="T13" fmla="*/ 2 h 441"/>
                <a:gd name="T14" fmla="*/ 217 w 217"/>
                <a:gd name="T15" fmla="*/ 76 h 441"/>
                <a:gd name="T16" fmla="*/ 190 w 217"/>
                <a:gd name="T17" fmla="*/ 74 h 441"/>
                <a:gd name="T18" fmla="*/ 85 w 217"/>
                <a:gd name="T19" fmla="*/ 174 h 441"/>
                <a:gd name="T20" fmla="*/ 81 w 217"/>
                <a:gd name="T21" fmla="*/ 211 h 441"/>
                <a:gd name="T22" fmla="*/ 81 w 217"/>
                <a:gd name="T23" fmla="*/ 441 h 441"/>
                <a:gd name="T24" fmla="*/ 4 w 217"/>
                <a:gd name="T25" fmla="*/ 441 h 441"/>
                <a:gd name="T26" fmla="*/ 4 w 217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441">
                  <a:moveTo>
                    <a:pt x="4" y="144"/>
                  </a:moveTo>
                  <a:cubicBezTo>
                    <a:pt x="4" y="93"/>
                    <a:pt x="3" y="50"/>
                    <a:pt x="0" y="9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5" y="36"/>
                    <a:pt x="142" y="0"/>
                    <a:pt x="194" y="0"/>
                  </a:cubicBezTo>
                  <a:cubicBezTo>
                    <a:pt x="203" y="0"/>
                    <a:pt x="210" y="1"/>
                    <a:pt x="217" y="2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09" y="75"/>
                    <a:pt x="201" y="74"/>
                    <a:pt x="190" y="74"/>
                  </a:cubicBezTo>
                  <a:cubicBezTo>
                    <a:pt x="135" y="74"/>
                    <a:pt x="95" y="116"/>
                    <a:pt x="85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4" y="441"/>
                    <a:pt x="4" y="441"/>
                    <a:pt x="4" y="441"/>
                  </a:cubicBezTo>
                  <a:lnTo>
                    <a:pt x="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1304FFB1-C8F5-30DC-0233-ECB0F4786B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8" y="1917"/>
              <a:ext cx="426" cy="505"/>
            </a:xfrm>
            <a:custGeom>
              <a:avLst/>
              <a:gdLst>
                <a:gd name="T0" fmla="*/ 75 w 381"/>
                <a:gd name="T1" fmla="*/ 239 h 450"/>
                <a:gd name="T2" fmla="*/ 223 w 381"/>
                <a:gd name="T3" fmla="*/ 389 h 450"/>
                <a:gd name="T4" fmla="*/ 342 w 381"/>
                <a:gd name="T5" fmla="*/ 367 h 450"/>
                <a:gd name="T6" fmla="*/ 356 w 381"/>
                <a:gd name="T7" fmla="*/ 423 h 450"/>
                <a:gd name="T8" fmla="*/ 212 w 381"/>
                <a:gd name="T9" fmla="*/ 450 h 450"/>
                <a:gd name="T10" fmla="*/ 0 w 381"/>
                <a:gd name="T11" fmla="*/ 232 h 450"/>
                <a:gd name="T12" fmla="*/ 202 w 381"/>
                <a:gd name="T13" fmla="*/ 0 h 450"/>
                <a:gd name="T14" fmla="*/ 381 w 381"/>
                <a:gd name="T15" fmla="*/ 203 h 450"/>
                <a:gd name="T16" fmla="*/ 378 w 381"/>
                <a:gd name="T17" fmla="*/ 239 h 450"/>
                <a:gd name="T18" fmla="*/ 75 w 381"/>
                <a:gd name="T19" fmla="*/ 239 h 450"/>
                <a:gd name="T20" fmla="*/ 305 w 381"/>
                <a:gd name="T21" fmla="*/ 183 h 450"/>
                <a:gd name="T22" fmla="*/ 196 w 381"/>
                <a:gd name="T23" fmla="*/ 56 h 450"/>
                <a:gd name="T24" fmla="*/ 76 w 381"/>
                <a:gd name="T25" fmla="*/ 183 h 450"/>
                <a:gd name="T26" fmla="*/ 305 w 381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1" h="450">
                  <a:moveTo>
                    <a:pt x="75" y="239"/>
                  </a:moveTo>
                  <a:cubicBezTo>
                    <a:pt x="77" y="346"/>
                    <a:pt x="144" y="389"/>
                    <a:pt x="223" y="389"/>
                  </a:cubicBezTo>
                  <a:cubicBezTo>
                    <a:pt x="279" y="389"/>
                    <a:pt x="313" y="379"/>
                    <a:pt x="342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8" y="436"/>
                    <a:pt x="281" y="450"/>
                    <a:pt x="212" y="450"/>
                  </a:cubicBezTo>
                  <a:cubicBezTo>
                    <a:pt x="79" y="450"/>
                    <a:pt x="0" y="363"/>
                    <a:pt x="0" y="232"/>
                  </a:cubicBezTo>
                  <a:cubicBezTo>
                    <a:pt x="0" y="102"/>
                    <a:pt x="77" y="0"/>
                    <a:pt x="202" y="0"/>
                  </a:cubicBezTo>
                  <a:cubicBezTo>
                    <a:pt x="343" y="0"/>
                    <a:pt x="381" y="124"/>
                    <a:pt x="381" y="203"/>
                  </a:cubicBezTo>
                  <a:cubicBezTo>
                    <a:pt x="381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4" y="56"/>
                    <a:pt x="196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D37A53F6-5CE8-F462-AECE-80327D90B1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1917"/>
              <a:ext cx="315" cy="505"/>
            </a:xfrm>
            <a:custGeom>
              <a:avLst/>
              <a:gdLst>
                <a:gd name="T0" fmla="*/ 19 w 282"/>
                <a:gd name="T1" fmla="*/ 361 h 450"/>
                <a:gd name="T2" fmla="*/ 123 w 282"/>
                <a:gd name="T3" fmla="*/ 392 h 450"/>
                <a:gd name="T4" fmla="*/ 206 w 282"/>
                <a:gd name="T5" fmla="*/ 328 h 450"/>
                <a:gd name="T6" fmla="*/ 126 w 282"/>
                <a:gd name="T7" fmla="*/ 248 h 450"/>
                <a:gd name="T8" fmla="*/ 12 w 282"/>
                <a:gd name="T9" fmla="*/ 126 h 450"/>
                <a:gd name="T10" fmla="*/ 161 w 282"/>
                <a:gd name="T11" fmla="*/ 0 h 450"/>
                <a:gd name="T12" fmla="*/ 267 w 282"/>
                <a:gd name="T13" fmla="*/ 26 h 450"/>
                <a:gd name="T14" fmla="*/ 247 w 282"/>
                <a:gd name="T15" fmla="*/ 83 h 450"/>
                <a:gd name="T16" fmla="*/ 159 w 282"/>
                <a:gd name="T17" fmla="*/ 58 h 450"/>
                <a:gd name="T18" fmla="*/ 87 w 282"/>
                <a:gd name="T19" fmla="*/ 117 h 450"/>
                <a:gd name="T20" fmla="*/ 169 w 282"/>
                <a:gd name="T21" fmla="*/ 190 h 450"/>
                <a:gd name="T22" fmla="*/ 282 w 282"/>
                <a:gd name="T23" fmla="*/ 321 h 450"/>
                <a:gd name="T24" fmla="*/ 121 w 282"/>
                <a:gd name="T25" fmla="*/ 450 h 450"/>
                <a:gd name="T26" fmla="*/ 0 w 282"/>
                <a:gd name="T27" fmla="*/ 420 h 450"/>
                <a:gd name="T28" fmla="*/ 19 w 282"/>
                <a:gd name="T29" fmla="*/ 36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450">
                  <a:moveTo>
                    <a:pt x="19" y="361"/>
                  </a:moveTo>
                  <a:cubicBezTo>
                    <a:pt x="42" y="376"/>
                    <a:pt x="83" y="392"/>
                    <a:pt x="123" y="392"/>
                  </a:cubicBezTo>
                  <a:cubicBezTo>
                    <a:pt x="180" y="392"/>
                    <a:pt x="206" y="363"/>
                    <a:pt x="206" y="328"/>
                  </a:cubicBezTo>
                  <a:cubicBezTo>
                    <a:pt x="206" y="290"/>
                    <a:pt x="184" y="270"/>
                    <a:pt x="126" y="248"/>
                  </a:cubicBezTo>
                  <a:cubicBezTo>
                    <a:pt x="49" y="221"/>
                    <a:pt x="12" y="178"/>
                    <a:pt x="12" y="126"/>
                  </a:cubicBezTo>
                  <a:cubicBezTo>
                    <a:pt x="12" y="57"/>
                    <a:pt x="68" y="0"/>
                    <a:pt x="161" y="0"/>
                  </a:cubicBezTo>
                  <a:cubicBezTo>
                    <a:pt x="205" y="0"/>
                    <a:pt x="243" y="12"/>
                    <a:pt x="267" y="26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31" y="73"/>
                    <a:pt x="199" y="58"/>
                    <a:pt x="159" y="58"/>
                  </a:cubicBezTo>
                  <a:cubicBezTo>
                    <a:pt x="113" y="58"/>
                    <a:pt x="87" y="85"/>
                    <a:pt x="87" y="117"/>
                  </a:cubicBezTo>
                  <a:cubicBezTo>
                    <a:pt x="87" y="153"/>
                    <a:pt x="113" y="169"/>
                    <a:pt x="169" y="190"/>
                  </a:cubicBezTo>
                  <a:cubicBezTo>
                    <a:pt x="244" y="219"/>
                    <a:pt x="282" y="256"/>
                    <a:pt x="282" y="321"/>
                  </a:cubicBezTo>
                  <a:cubicBezTo>
                    <a:pt x="282" y="396"/>
                    <a:pt x="223" y="450"/>
                    <a:pt x="121" y="450"/>
                  </a:cubicBezTo>
                  <a:cubicBezTo>
                    <a:pt x="74" y="450"/>
                    <a:pt x="30" y="438"/>
                    <a:pt x="0" y="420"/>
                  </a:cubicBezTo>
                  <a:lnTo>
                    <a:pt x="19" y="3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B522E53D-03F2-F01D-5F3C-9CD820894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04" y="1917"/>
              <a:ext cx="315" cy="505"/>
            </a:xfrm>
            <a:custGeom>
              <a:avLst/>
              <a:gdLst>
                <a:gd name="T0" fmla="*/ 19 w 282"/>
                <a:gd name="T1" fmla="*/ 361 h 450"/>
                <a:gd name="T2" fmla="*/ 123 w 282"/>
                <a:gd name="T3" fmla="*/ 392 h 450"/>
                <a:gd name="T4" fmla="*/ 207 w 282"/>
                <a:gd name="T5" fmla="*/ 328 h 450"/>
                <a:gd name="T6" fmla="*/ 126 w 282"/>
                <a:gd name="T7" fmla="*/ 248 h 450"/>
                <a:gd name="T8" fmla="*/ 12 w 282"/>
                <a:gd name="T9" fmla="*/ 126 h 450"/>
                <a:gd name="T10" fmla="*/ 161 w 282"/>
                <a:gd name="T11" fmla="*/ 0 h 450"/>
                <a:gd name="T12" fmla="*/ 267 w 282"/>
                <a:gd name="T13" fmla="*/ 26 h 450"/>
                <a:gd name="T14" fmla="*/ 248 w 282"/>
                <a:gd name="T15" fmla="*/ 83 h 450"/>
                <a:gd name="T16" fmla="*/ 159 w 282"/>
                <a:gd name="T17" fmla="*/ 58 h 450"/>
                <a:gd name="T18" fmla="*/ 87 w 282"/>
                <a:gd name="T19" fmla="*/ 117 h 450"/>
                <a:gd name="T20" fmla="*/ 169 w 282"/>
                <a:gd name="T21" fmla="*/ 190 h 450"/>
                <a:gd name="T22" fmla="*/ 282 w 282"/>
                <a:gd name="T23" fmla="*/ 321 h 450"/>
                <a:gd name="T24" fmla="*/ 121 w 282"/>
                <a:gd name="T25" fmla="*/ 450 h 450"/>
                <a:gd name="T26" fmla="*/ 0 w 282"/>
                <a:gd name="T27" fmla="*/ 420 h 450"/>
                <a:gd name="T28" fmla="*/ 19 w 282"/>
                <a:gd name="T29" fmla="*/ 36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2" h="450">
                  <a:moveTo>
                    <a:pt x="19" y="361"/>
                  </a:moveTo>
                  <a:cubicBezTo>
                    <a:pt x="42" y="376"/>
                    <a:pt x="83" y="392"/>
                    <a:pt x="123" y="392"/>
                  </a:cubicBezTo>
                  <a:cubicBezTo>
                    <a:pt x="180" y="392"/>
                    <a:pt x="207" y="363"/>
                    <a:pt x="207" y="328"/>
                  </a:cubicBezTo>
                  <a:cubicBezTo>
                    <a:pt x="207" y="290"/>
                    <a:pt x="184" y="270"/>
                    <a:pt x="126" y="248"/>
                  </a:cubicBezTo>
                  <a:cubicBezTo>
                    <a:pt x="49" y="221"/>
                    <a:pt x="12" y="178"/>
                    <a:pt x="12" y="126"/>
                  </a:cubicBezTo>
                  <a:cubicBezTo>
                    <a:pt x="12" y="57"/>
                    <a:pt x="68" y="0"/>
                    <a:pt x="161" y="0"/>
                  </a:cubicBezTo>
                  <a:cubicBezTo>
                    <a:pt x="205" y="0"/>
                    <a:pt x="243" y="12"/>
                    <a:pt x="267" y="26"/>
                  </a:cubicBezTo>
                  <a:cubicBezTo>
                    <a:pt x="248" y="83"/>
                    <a:pt x="248" y="83"/>
                    <a:pt x="248" y="83"/>
                  </a:cubicBezTo>
                  <a:cubicBezTo>
                    <a:pt x="231" y="73"/>
                    <a:pt x="199" y="58"/>
                    <a:pt x="159" y="58"/>
                  </a:cubicBezTo>
                  <a:cubicBezTo>
                    <a:pt x="113" y="58"/>
                    <a:pt x="87" y="85"/>
                    <a:pt x="87" y="117"/>
                  </a:cubicBezTo>
                  <a:cubicBezTo>
                    <a:pt x="87" y="153"/>
                    <a:pt x="113" y="169"/>
                    <a:pt x="169" y="190"/>
                  </a:cubicBezTo>
                  <a:cubicBezTo>
                    <a:pt x="244" y="219"/>
                    <a:pt x="282" y="256"/>
                    <a:pt x="282" y="321"/>
                  </a:cubicBezTo>
                  <a:cubicBezTo>
                    <a:pt x="282" y="396"/>
                    <a:pt x="223" y="450"/>
                    <a:pt x="121" y="450"/>
                  </a:cubicBezTo>
                  <a:cubicBezTo>
                    <a:pt x="74" y="450"/>
                    <a:pt x="30" y="438"/>
                    <a:pt x="0" y="420"/>
                  </a:cubicBezTo>
                  <a:lnTo>
                    <a:pt x="19" y="3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FA854661-4A29-9155-4EDD-59E01E48B5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01" y="2296"/>
              <a:ext cx="118" cy="127"/>
            </a:xfrm>
            <a:custGeom>
              <a:avLst/>
              <a:gdLst>
                <a:gd name="T0" fmla="*/ 0 w 106"/>
                <a:gd name="T1" fmla="*/ 57 h 113"/>
                <a:gd name="T2" fmla="*/ 53 w 106"/>
                <a:gd name="T3" fmla="*/ 0 h 113"/>
                <a:gd name="T4" fmla="*/ 106 w 106"/>
                <a:gd name="T5" fmla="*/ 57 h 113"/>
                <a:gd name="T6" fmla="*/ 52 w 106"/>
                <a:gd name="T7" fmla="*/ 113 h 113"/>
                <a:gd name="T8" fmla="*/ 0 w 106"/>
                <a:gd name="T9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0" y="57"/>
                  </a:moveTo>
                  <a:cubicBezTo>
                    <a:pt x="0" y="24"/>
                    <a:pt x="22" y="0"/>
                    <a:pt x="53" y="0"/>
                  </a:cubicBezTo>
                  <a:cubicBezTo>
                    <a:pt x="84" y="0"/>
                    <a:pt x="106" y="24"/>
                    <a:pt x="106" y="57"/>
                  </a:cubicBezTo>
                  <a:cubicBezTo>
                    <a:pt x="106" y="89"/>
                    <a:pt x="85" y="113"/>
                    <a:pt x="52" y="113"/>
                  </a:cubicBezTo>
                  <a:cubicBezTo>
                    <a:pt x="21" y="113"/>
                    <a:pt x="0" y="89"/>
                    <a:pt x="0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AB644586-9CA9-71C5-3558-9BE1733B8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4" y="1738"/>
              <a:ext cx="498" cy="674"/>
            </a:xfrm>
            <a:custGeom>
              <a:avLst/>
              <a:gdLst>
                <a:gd name="T0" fmla="*/ 205 w 498"/>
                <a:gd name="T1" fmla="*/ 74 h 674"/>
                <a:gd name="T2" fmla="*/ 0 w 498"/>
                <a:gd name="T3" fmla="*/ 74 h 674"/>
                <a:gd name="T4" fmla="*/ 0 w 498"/>
                <a:gd name="T5" fmla="*/ 0 h 674"/>
                <a:gd name="T6" fmla="*/ 498 w 498"/>
                <a:gd name="T7" fmla="*/ 0 h 674"/>
                <a:gd name="T8" fmla="*/ 498 w 498"/>
                <a:gd name="T9" fmla="*/ 74 h 674"/>
                <a:gd name="T10" fmla="*/ 293 w 498"/>
                <a:gd name="T11" fmla="*/ 74 h 674"/>
                <a:gd name="T12" fmla="*/ 293 w 498"/>
                <a:gd name="T13" fmla="*/ 674 h 674"/>
                <a:gd name="T14" fmla="*/ 205 w 498"/>
                <a:gd name="T15" fmla="*/ 674 h 674"/>
                <a:gd name="T16" fmla="*/ 205 w 498"/>
                <a:gd name="T17" fmla="*/ 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8" h="674">
                  <a:moveTo>
                    <a:pt x="205" y="74"/>
                  </a:moveTo>
                  <a:lnTo>
                    <a:pt x="0" y="74"/>
                  </a:lnTo>
                  <a:lnTo>
                    <a:pt x="0" y="0"/>
                  </a:lnTo>
                  <a:lnTo>
                    <a:pt x="498" y="0"/>
                  </a:lnTo>
                  <a:lnTo>
                    <a:pt x="498" y="74"/>
                  </a:lnTo>
                  <a:lnTo>
                    <a:pt x="293" y="74"/>
                  </a:lnTo>
                  <a:lnTo>
                    <a:pt x="293" y="674"/>
                  </a:lnTo>
                  <a:lnTo>
                    <a:pt x="205" y="674"/>
                  </a:lnTo>
                  <a:lnTo>
                    <a:pt x="20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4B74501C-E5CE-BBB9-5607-FF5CA929FA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88" y="1917"/>
              <a:ext cx="472" cy="506"/>
            </a:xfrm>
            <a:custGeom>
              <a:avLst/>
              <a:gdLst>
                <a:gd name="T0" fmla="*/ 422 w 422"/>
                <a:gd name="T1" fmla="*/ 222 h 451"/>
                <a:gd name="T2" fmla="*/ 207 w 422"/>
                <a:gd name="T3" fmla="*/ 451 h 451"/>
                <a:gd name="T4" fmla="*/ 0 w 422"/>
                <a:gd name="T5" fmla="*/ 229 h 451"/>
                <a:gd name="T6" fmla="*/ 214 w 422"/>
                <a:gd name="T7" fmla="*/ 0 h 451"/>
                <a:gd name="T8" fmla="*/ 422 w 422"/>
                <a:gd name="T9" fmla="*/ 222 h 451"/>
                <a:gd name="T10" fmla="*/ 79 w 422"/>
                <a:gd name="T11" fmla="*/ 226 h 451"/>
                <a:gd name="T12" fmla="*/ 210 w 422"/>
                <a:gd name="T13" fmla="*/ 392 h 451"/>
                <a:gd name="T14" fmla="*/ 341 w 422"/>
                <a:gd name="T15" fmla="*/ 224 h 451"/>
                <a:gd name="T16" fmla="*/ 212 w 422"/>
                <a:gd name="T17" fmla="*/ 58 h 451"/>
                <a:gd name="T18" fmla="*/ 79 w 422"/>
                <a:gd name="T19" fmla="*/ 226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2" h="451">
                  <a:moveTo>
                    <a:pt x="422" y="222"/>
                  </a:moveTo>
                  <a:cubicBezTo>
                    <a:pt x="422" y="381"/>
                    <a:pt x="311" y="451"/>
                    <a:pt x="207" y="451"/>
                  </a:cubicBezTo>
                  <a:cubicBezTo>
                    <a:pt x="90" y="451"/>
                    <a:pt x="0" y="365"/>
                    <a:pt x="0" y="229"/>
                  </a:cubicBezTo>
                  <a:cubicBezTo>
                    <a:pt x="0" y="84"/>
                    <a:pt x="94" y="0"/>
                    <a:pt x="214" y="0"/>
                  </a:cubicBezTo>
                  <a:cubicBezTo>
                    <a:pt x="338" y="0"/>
                    <a:pt x="422" y="90"/>
                    <a:pt x="422" y="222"/>
                  </a:cubicBezTo>
                  <a:close/>
                  <a:moveTo>
                    <a:pt x="79" y="226"/>
                  </a:moveTo>
                  <a:cubicBezTo>
                    <a:pt x="79" y="321"/>
                    <a:pt x="134" y="392"/>
                    <a:pt x="210" y="392"/>
                  </a:cubicBezTo>
                  <a:cubicBezTo>
                    <a:pt x="285" y="392"/>
                    <a:pt x="341" y="321"/>
                    <a:pt x="341" y="224"/>
                  </a:cubicBezTo>
                  <a:cubicBezTo>
                    <a:pt x="341" y="151"/>
                    <a:pt x="305" y="58"/>
                    <a:pt x="212" y="58"/>
                  </a:cubicBezTo>
                  <a:cubicBezTo>
                    <a:pt x="119" y="58"/>
                    <a:pt x="79" y="144"/>
                    <a:pt x="79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4FFA9D19-4963-2E76-25DD-1991663D47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35" y="1917"/>
              <a:ext cx="451" cy="703"/>
            </a:xfrm>
            <a:custGeom>
              <a:avLst/>
              <a:gdLst>
                <a:gd name="T0" fmla="*/ 403 w 403"/>
                <a:gd name="T1" fmla="*/ 9 h 627"/>
                <a:gd name="T2" fmla="*/ 400 w 403"/>
                <a:gd name="T3" fmla="*/ 128 h 627"/>
                <a:gd name="T4" fmla="*/ 400 w 403"/>
                <a:gd name="T5" fmla="*/ 379 h 627"/>
                <a:gd name="T6" fmla="*/ 338 w 403"/>
                <a:gd name="T7" fmla="*/ 576 h 627"/>
                <a:gd name="T8" fmla="*/ 181 w 403"/>
                <a:gd name="T9" fmla="*/ 627 h 627"/>
                <a:gd name="T10" fmla="*/ 38 w 403"/>
                <a:gd name="T11" fmla="*/ 592 h 627"/>
                <a:gd name="T12" fmla="*/ 57 w 403"/>
                <a:gd name="T13" fmla="*/ 532 h 627"/>
                <a:gd name="T14" fmla="*/ 184 w 403"/>
                <a:gd name="T15" fmla="*/ 566 h 627"/>
                <a:gd name="T16" fmla="*/ 323 w 403"/>
                <a:gd name="T17" fmla="*/ 415 h 627"/>
                <a:gd name="T18" fmla="*/ 323 w 403"/>
                <a:gd name="T19" fmla="*/ 367 h 627"/>
                <a:gd name="T20" fmla="*/ 321 w 403"/>
                <a:gd name="T21" fmla="*/ 367 h 627"/>
                <a:gd name="T22" fmla="*/ 184 w 403"/>
                <a:gd name="T23" fmla="*/ 439 h 627"/>
                <a:gd name="T24" fmla="*/ 0 w 403"/>
                <a:gd name="T25" fmla="*/ 229 h 627"/>
                <a:gd name="T26" fmla="*/ 195 w 403"/>
                <a:gd name="T27" fmla="*/ 0 h 627"/>
                <a:gd name="T28" fmla="*/ 329 w 403"/>
                <a:gd name="T29" fmla="*/ 75 h 627"/>
                <a:gd name="T30" fmla="*/ 331 w 403"/>
                <a:gd name="T31" fmla="*/ 75 h 627"/>
                <a:gd name="T32" fmla="*/ 335 w 403"/>
                <a:gd name="T33" fmla="*/ 9 h 627"/>
                <a:gd name="T34" fmla="*/ 403 w 403"/>
                <a:gd name="T35" fmla="*/ 9 h 627"/>
                <a:gd name="T36" fmla="*/ 322 w 403"/>
                <a:gd name="T37" fmla="*/ 180 h 627"/>
                <a:gd name="T38" fmla="*/ 318 w 403"/>
                <a:gd name="T39" fmla="*/ 144 h 627"/>
                <a:gd name="T40" fmla="*/ 208 w 403"/>
                <a:gd name="T41" fmla="*/ 61 h 627"/>
                <a:gd name="T42" fmla="*/ 80 w 403"/>
                <a:gd name="T43" fmla="*/ 224 h 627"/>
                <a:gd name="T44" fmla="*/ 207 w 403"/>
                <a:gd name="T45" fmla="*/ 379 h 627"/>
                <a:gd name="T46" fmla="*/ 316 w 403"/>
                <a:gd name="T47" fmla="*/ 299 h 627"/>
                <a:gd name="T48" fmla="*/ 322 w 403"/>
                <a:gd name="T49" fmla="*/ 257 h 627"/>
                <a:gd name="T50" fmla="*/ 322 w 403"/>
                <a:gd name="T51" fmla="*/ 18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" h="627">
                  <a:moveTo>
                    <a:pt x="403" y="9"/>
                  </a:moveTo>
                  <a:cubicBezTo>
                    <a:pt x="402" y="41"/>
                    <a:pt x="400" y="75"/>
                    <a:pt x="400" y="128"/>
                  </a:cubicBezTo>
                  <a:cubicBezTo>
                    <a:pt x="400" y="379"/>
                    <a:pt x="400" y="379"/>
                    <a:pt x="400" y="379"/>
                  </a:cubicBezTo>
                  <a:cubicBezTo>
                    <a:pt x="400" y="478"/>
                    <a:pt x="380" y="538"/>
                    <a:pt x="338" y="576"/>
                  </a:cubicBezTo>
                  <a:cubicBezTo>
                    <a:pt x="296" y="615"/>
                    <a:pt x="236" y="627"/>
                    <a:pt x="181" y="627"/>
                  </a:cubicBezTo>
                  <a:cubicBezTo>
                    <a:pt x="130" y="627"/>
                    <a:pt x="73" y="615"/>
                    <a:pt x="38" y="592"/>
                  </a:cubicBezTo>
                  <a:cubicBezTo>
                    <a:pt x="57" y="532"/>
                    <a:pt x="57" y="532"/>
                    <a:pt x="57" y="532"/>
                  </a:cubicBezTo>
                  <a:cubicBezTo>
                    <a:pt x="86" y="550"/>
                    <a:pt x="131" y="566"/>
                    <a:pt x="184" y="566"/>
                  </a:cubicBezTo>
                  <a:cubicBezTo>
                    <a:pt x="264" y="566"/>
                    <a:pt x="323" y="524"/>
                    <a:pt x="323" y="415"/>
                  </a:cubicBezTo>
                  <a:cubicBezTo>
                    <a:pt x="323" y="367"/>
                    <a:pt x="323" y="367"/>
                    <a:pt x="323" y="367"/>
                  </a:cubicBezTo>
                  <a:cubicBezTo>
                    <a:pt x="321" y="367"/>
                    <a:pt x="321" y="367"/>
                    <a:pt x="321" y="367"/>
                  </a:cubicBezTo>
                  <a:cubicBezTo>
                    <a:pt x="297" y="407"/>
                    <a:pt x="251" y="439"/>
                    <a:pt x="184" y="439"/>
                  </a:cubicBezTo>
                  <a:cubicBezTo>
                    <a:pt x="77" y="439"/>
                    <a:pt x="0" y="348"/>
                    <a:pt x="0" y="229"/>
                  </a:cubicBezTo>
                  <a:cubicBezTo>
                    <a:pt x="0" y="83"/>
                    <a:pt x="96" y="0"/>
                    <a:pt x="195" y="0"/>
                  </a:cubicBezTo>
                  <a:cubicBezTo>
                    <a:pt x="270" y="0"/>
                    <a:pt x="311" y="39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5" y="9"/>
                    <a:pt x="335" y="9"/>
                    <a:pt x="335" y="9"/>
                  </a:cubicBezTo>
                  <a:lnTo>
                    <a:pt x="403" y="9"/>
                  </a:lnTo>
                  <a:close/>
                  <a:moveTo>
                    <a:pt x="322" y="180"/>
                  </a:moveTo>
                  <a:cubicBezTo>
                    <a:pt x="322" y="166"/>
                    <a:pt x="321" y="155"/>
                    <a:pt x="318" y="144"/>
                  </a:cubicBezTo>
                  <a:cubicBezTo>
                    <a:pt x="304" y="99"/>
                    <a:pt x="265" y="61"/>
                    <a:pt x="208" y="61"/>
                  </a:cubicBezTo>
                  <a:cubicBezTo>
                    <a:pt x="133" y="61"/>
                    <a:pt x="80" y="124"/>
                    <a:pt x="80" y="224"/>
                  </a:cubicBezTo>
                  <a:cubicBezTo>
                    <a:pt x="80" y="309"/>
                    <a:pt x="123" y="379"/>
                    <a:pt x="207" y="379"/>
                  </a:cubicBezTo>
                  <a:cubicBezTo>
                    <a:pt x="255" y="379"/>
                    <a:pt x="299" y="349"/>
                    <a:pt x="316" y="299"/>
                  </a:cubicBezTo>
                  <a:cubicBezTo>
                    <a:pt x="320" y="286"/>
                    <a:pt x="322" y="271"/>
                    <a:pt x="322" y="257"/>
                  </a:cubicBezTo>
                  <a:lnTo>
                    <a:pt x="32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CF5AB74E-FE61-BD4B-CC29-FB8D43E3C8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3" y="1917"/>
              <a:ext cx="425" cy="505"/>
            </a:xfrm>
            <a:custGeom>
              <a:avLst/>
              <a:gdLst>
                <a:gd name="T0" fmla="*/ 75 w 380"/>
                <a:gd name="T1" fmla="*/ 239 h 450"/>
                <a:gd name="T2" fmla="*/ 223 w 380"/>
                <a:gd name="T3" fmla="*/ 389 h 450"/>
                <a:gd name="T4" fmla="*/ 342 w 380"/>
                <a:gd name="T5" fmla="*/ 367 h 450"/>
                <a:gd name="T6" fmla="*/ 356 w 380"/>
                <a:gd name="T7" fmla="*/ 423 h 450"/>
                <a:gd name="T8" fmla="*/ 212 w 380"/>
                <a:gd name="T9" fmla="*/ 450 h 450"/>
                <a:gd name="T10" fmla="*/ 0 w 380"/>
                <a:gd name="T11" fmla="*/ 232 h 450"/>
                <a:gd name="T12" fmla="*/ 202 w 380"/>
                <a:gd name="T13" fmla="*/ 0 h 450"/>
                <a:gd name="T14" fmla="*/ 380 w 380"/>
                <a:gd name="T15" fmla="*/ 203 h 450"/>
                <a:gd name="T16" fmla="*/ 378 w 380"/>
                <a:gd name="T17" fmla="*/ 239 h 450"/>
                <a:gd name="T18" fmla="*/ 75 w 380"/>
                <a:gd name="T19" fmla="*/ 239 h 450"/>
                <a:gd name="T20" fmla="*/ 305 w 380"/>
                <a:gd name="T21" fmla="*/ 183 h 450"/>
                <a:gd name="T22" fmla="*/ 196 w 380"/>
                <a:gd name="T23" fmla="*/ 56 h 450"/>
                <a:gd name="T24" fmla="*/ 76 w 380"/>
                <a:gd name="T25" fmla="*/ 183 h 450"/>
                <a:gd name="T26" fmla="*/ 305 w 380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0" h="450">
                  <a:moveTo>
                    <a:pt x="75" y="239"/>
                  </a:moveTo>
                  <a:cubicBezTo>
                    <a:pt x="76" y="346"/>
                    <a:pt x="144" y="389"/>
                    <a:pt x="223" y="389"/>
                  </a:cubicBezTo>
                  <a:cubicBezTo>
                    <a:pt x="279" y="389"/>
                    <a:pt x="313" y="379"/>
                    <a:pt x="342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8" y="436"/>
                    <a:pt x="281" y="450"/>
                    <a:pt x="212" y="450"/>
                  </a:cubicBezTo>
                  <a:cubicBezTo>
                    <a:pt x="79" y="450"/>
                    <a:pt x="0" y="363"/>
                    <a:pt x="0" y="232"/>
                  </a:cubicBezTo>
                  <a:cubicBezTo>
                    <a:pt x="0" y="102"/>
                    <a:pt x="76" y="0"/>
                    <a:pt x="202" y="0"/>
                  </a:cubicBezTo>
                  <a:cubicBezTo>
                    <a:pt x="343" y="0"/>
                    <a:pt x="380" y="124"/>
                    <a:pt x="380" y="203"/>
                  </a:cubicBezTo>
                  <a:cubicBezTo>
                    <a:pt x="380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4" y="56"/>
                    <a:pt x="196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63BD100C-36D1-2368-FC1B-902833D355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3" y="1790"/>
              <a:ext cx="286" cy="632"/>
            </a:xfrm>
            <a:custGeom>
              <a:avLst/>
              <a:gdLst>
                <a:gd name="T0" fmla="*/ 143 w 256"/>
                <a:gd name="T1" fmla="*/ 0 h 564"/>
                <a:gd name="T2" fmla="*/ 143 w 256"/>
                <a:gd name="T3" fmla="*/ 123 h 564"/>
                <a:gd name="T4" fmla="*/ 256 w 256"/>
                <a:gd name="T5" fmla="*/ 123 h 564"/>
                <a:gd name="T6" fmla="*/ 256 w 256"/>
                <a:gd name="T7" fmla="*/ 183 h 564"/>
                <a:gd name="T8" fmla="*/ 143 w 256"/>
                <a:gd name="T9" fmla="*/ 183 h 564"/>
                <a:gd name="T10" fmla="*/ 143 w 256"/>
                <a:gd name="T11" fmla="*/ 416 h 564"/>
                <a:gd name="T12" fmla="*/ 202 w 256"/>
                <a:gd name="T13" fmla="*/ 500 h 564"/>
                <a:gd name="T14" fmla="*/ 248 w 256"/>
                <a:gd name="T15" fmla="*/ 494 h 564"/>
                <a:gd name="T16" fmla="*/ 251 w 256"/>
                <a:gd name="T17" fmla="*/ 553 h 564"/>
                <a:gd name="T18" fmla="*/ 182 w 256"/>
                <a:gd name="T19" fmla="*/ 564 h 564"/>
                <a:gd name="T20" fmla="*/ 97 w 256"/>
                <a:gd name="T21" fmla="*/ 531 h 564"/>
                <a:gd name="T22" fmla="*/ 67 w 256"/>
                <a:gd name="T23" fmla="*/ 419 h 564"/>
                <a:gd name="T24" fmla="*/ 67 w 256"/>
                <a:gd name="T25" fmla="*/ 183 h 564"/>
                <a:gd name="T26" fmla="*/ 0 w 256"/>
                <a:gd name="T27" fmla="*/ 183 h 564"/>
                <a:gd name="T28" fmla="*/ 0 w 256"/>
                <a:gd name="T29" fmla="*/ 123 h 564"/>
                <a:gd name="T30" fmla="*/ 67 w 256"/>
                <a:gd name="T31" fmla="*/ 123 h 564"/>
                <a:gd name="T32" fmla="*/ 67 w 256"/>
                <a:gd name="T33" fmla="*/ 20 h 564"/>
                <a:gd name="T34" fmla="*/ 143 w 256"/>
                <a:gd name="T35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564">
                  <a:moveTo>
                    <a:pt x="143" y="0"/>
                  </a:moveTo>
                  <a:cubicBezTo>
                    <a:pt x="143" y="123"/>
                    <a:pt x="143" y="123"/>
                    <a:pt x="143" y="123"/>
                  </a:cubicBezTo>
                  <a:cubicBezTo>
                    <a:pt x="256" y="123"/>
                    <a:pt x="256" y="123"/>
                    <a:pt x="256" y="123"/>
                  </a:cubicBezTo>
                  <a:cubicBezTo>
                    <a:pt x="256" y="183"/>
                    <a:pt x="256" y="183"/>
                    <a:pt x="256" y="183"/>
                  </a:cubicBezTo>
                  <a:cubicBezTo>
                    <a:pt x="143" y="183"/>
                    <a:pt x="143" y="183"/>
                    <a:pt x="143" y="183"/>
                  </a:cubicBezTo>
                  <a:cubicBezTo>
                    <a:pt x="143" y="416"/>
                    <a:pt x="143" y="416"/>
                    <a:pt x="143" y="416"/>
                  </a:cubicBezTo>
                  <a:cubicBezTo>
                    <a:pt x="143" y="469"/>
                    <a:pt x="158" y="500"/>
                    <a:pt x="202" y="500"/>
                  </a:cubicBezTo>
                  <a:cubicBezTo>
                    <a:pt x="223" y="500"/>
                    <a:pt x="238" y="497"/>
                    <a:pt x="248" y="494"/>
                  </a:cubicBezTo>
                  <a:cubicBezTo>
                    <a:pt x="251" y="553"/>
                    <a:pt x="251" y="553"/>
                    <a:pt x="251" y="553"/>
                  </a:cubicBezTo>
                  <a:cubicBezTo>
                    <a:pt x="236" y="559"/>
                    <a:pt x="212" y="564"/>
                    <a:pt x="182" y="564"/>
                  </a:cubicBezTo>
                  <a:cubicBezTo>
                    <a:pt x="145" y="564"/>
                    <a:pt x="116" y="552"/>
                    <a:pt x="97" y="531"/>
                  </a:cubicBezTo>
                  <a:cubicBezTo>
                    <a:pt x="75" y="508"/>
                    <a:pt x="67" y="469"/>
                    <a:pt x="67" y="419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67" y="20"/>
                    <a:pt x="67" y="20"/>
                    <a:pt x="67" y="20"/>
                  </a:cubicBez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41138CBD-47FD-BEEA-5BA0-F0E58CEBE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7" y="1702"/>
              <a:ext cx="411" cy="710"/>
            </a:xfrm>
            <a:custGeom>
              <a:avLst/>
              <a:gdLst>
                <a:gd name="T0" fmla="*/ 0 w 367"/>
                <a:gd name="T1" fmla="*/ 0 h 633"/>
                <a:gd name="T2" fmla="*/ 78 w 367"/>
                <a:gd name="T3" fmla="*/ 0 h 633"/>
                <a:gd name="T4" fmla="*/ 78 w 367"/>
                <a:gd name="T5" fmla="*/ 269 h 633"/>
                <a:gd name="T6" fmla="*/ 80 w 367"/>
                <a:gd name="T7" fmla="*/ 269 h 633"/>
                <a:gd name="T8" fmla="*/ 136 w 367"/>
                <a:gd name="T9" fmla="*/ 214 h 633"/>
                <a:gd name="T10" fmla="*/ 216 w 367"/>
                <a:gd name="T11" fmla="*/ 192 h 633"/>
                <a:gd name="T12" fmla="*/ 367 w 367"/>
                <a:gd name="T13" fmla="*/ 376 h 633"/>
                <a:gd name="T14" fmla="*/ 367 w 367"/>
                <a:gd name="T15" fmla="*/ 633 h 633"/>
                <a:gd name="T16" fmla="*/ 289 w 367"/>
                <a:gd name="T17" fmla="*/ 633 h 633"/>
                <a:gd name="T18" fmla="*/ 289 w 367"/>
                <a:gd name="T19" fmla="*/ 385 h 633"/>
                <a:gd name="T20" fmla="*/ 189 w 367"/>
                <a:gd name="T21" fmla="*/ 257 h 633"/>
                <a:gd name="T22" fmla="*/ 84 w 367"/>
                <a:gd name="T23" fmla="*/ 335 h 633"/>
                <a:gd name="T24" fmla="*/ 78 w 367"/>
                <a:gd name="T25" fmla="*/ 373 h 633"/>
                <a:gd name="T26" fmla="*/ 78 w 367"/>
                <a:gd name="T27" fmla="*/ 633 h 633"/>
                <a:gd name="T28" fmla="*/ 0 w 367"/>
                <a:gd name="T29" fmla="*/ 633 h 633"/>
                <a:gd name="T30" fmla="*/ 0 w 367"/>
                <a:gd name="T3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7" h="633">
                  <a:moveTo>
                    <a:pt x="0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80" y="269"/>
                    <a:pt x="80" y="269"/>
                    <a:pt x="80" y="269"/>
                  </a:cubicBezTo>
                  <a:cubicBezTo>
                    <a:pt x="93" y="247"/>
                    <a:pt x="112" y="227"/>
                    <a:pt x="136" y="214"/>
                  </a:cubicBezTo>
                  <a:cubicBezTo>
                    <a:pt x="159" y="201"/>
                    <a:pt x="187" y="192"/>
                    <a:pt x="216" y="192"/>
                  </a:cubicBezTo>
                  <a:cubicBezTo>
                    <a:pt x="274" y="192"/>
                    <a:pt x="367" y="227"/>
                    <a:pt x="367" y="376"/>
                  </a:cubicBezTo>
                  <a:cubicBezTo>
                    <a:pt x="367" y="633"/>
                    <a:pt x="367" y="633"/>
                    <a:pt x="367" y="633"/>
                  </a:cubicBezTo>
                  <a:cubicBezTo>
                    <a:pt x="289" y="633"/>
                    <a:pt x="289" y="633"/>
                    <a:pt x="289" y="633"/>
                  </a:cubicBezTo>
                  <a:cubicBezTo>
                    <a:pt x="289" y="385"/>
                    <a:pt x="289" y="385"/>
                    <a:pt x="289" y="385"/>
                  </a:cubicBezTo>
                  <a:cubicBezTo>
                    <a:pt x="289" y="316"/>
                    <a:pt x="263" y="257"/>
                    <a:pt x="189" y="257"/>
                  </a:cubicBezTo>
                  <a:cubicBezTo>
                    <a:pt x="138" y="257"/>
                    <a:pt x="98" y="292"/>
                    <a:pt x="84" y="335"/>
                  </a:cubicBezTo>
                  <a:cubicBezTo>
                    <a:pt x="79" y="346"/>
                    <a:pt x="78" y="357"/>
                    <a:pt x="78" y="373"/>
                  </a:cubicBezTo>
                  <a:cubicBezTo>
                    <a:pt x="78" y="633"/>
                    <a:pt x="78" y="633"/>
                    <a:pt x="78" y="633"/>
                  </a:cubicBezTo>
                  <a:cubicBezTo>
                    <a:pt x="0" y="633"/>
                    <a:pt x="0" y="633"/>
                    <a:pt x="0" y="63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C29BA99A-ED17-1DA1-62CF-7EA1A56365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75" y="1917"/>
              <a:ext cx="426" cy="505"/>
            </a:xfrm>
            <a:custGeom>
              <a:avLst/>
              <a:gdLst>
                <a:gd name="T0" fmla="*/ 75 w 381"/>
                <a:gd name="T1" fmla="*/ 239 h 450"/>
                <a:gd name="T2" fmla="*/ 223 w 381"/>
                <a:gd name="T3" fmla="*/ 389 h 450"/>
                <a:gd name="T4" fmla="*/ 343 w 381"/>
                <a:gd name="T5" fmla="*/ 367 h 450"/>
                <a:gd name="T6" fmla="*/ 356 w 381"/>
                <a:gd name="T7" fmla="*/ 423 h 450"/>
                <a:gd name="T8" fmla="*/ 213 w 381"/>
                <a:gd name="T9" fmla="*/ 450 h 450"/>
                <a:gd name="T10" fmla="*/ 0 w 381"/>
                <a:gd name="T11" fmla="*/ 232 h 450"/>
                <a:gd name="T12" fmla="*/ 203 w 381"/>
                <a:gd name="T13" fmla="*/ 0 h 450"/>
                <a:gd name="T14" fmla="*/ 381 w 381"/>
                <a:gd name="T15" fmla="*/ 203 h 450"/>
                <a:gd name="T16" fmla="*/ 378 w 381"/>
                <a:gd name="T17" fmla="*/ 239 h 450"/>
                <a:gd name="T18" fmla="*/ 75 w 381"/>
                <a:gd name="T19" fmla="*/ 239 h 450"/>
                <a:gd name="T20" fmla="*/ 305 w 381"/>
                <a:gd name="T21" fmla="*/ 183 h 450"/>
                <a:gd name="T22" fmla="*/ 197 w 381"/>
                <a:gd name="T23" fmla="*/ 56 h 450"/>
                <a:gd name="T24" fmla="*/ 76 w 381"/>
                <a:gd name="T25" fmla="*/ 183 h 450"/>
                <a:gd name="T26" fmla="*/ 305 w 381"/>
                <a:gd name="T27" fmla="*/ 183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1" h="450">
                  <a:moveTo>
                    <a:pt x="75" y="239"/>
                  </a:moveTo>
                  <a:cubicBezTo>
                    <a:pt x="77" y="346"/>
                    <a:pt x="145" y="389"/>
                    <a:pt x="223" y="389"/>
                  </a:cubicBezTo>
                  <a:cubicBezTo>
                    <a:pt x="280" y="389"/>
                    <a:pt x="313" y="379"/>
                    <a:pt x="343" y="367"/>
                  </a:cubicBezTo>
                  <a:cubicBezTo>
                    <a:pt x="356" y="423"/>
                    <a:pt x="356" y="423"/>
                    <a:pt x="356" y="423"/>
                  </a:cubicBezTo>
                  <a:cubicBezTo>
                    <a:pt x="329" y="436"/>
                    <a:pt x="281" y="450"/>
                    <a:pt x="213" y="450"/>
                  </a:cubicBezTo>
                  <a:cubicBezTo>
                    <a:pt x="80" y="450"/>
                    <a:pt x="0" y="363"/>
                    <a:pt x="0" y="232"/>
                  </a:cubicBezTo>
                  <a:cubicBezTo>
                    <a:pt x="0" y="102"/>
                    <a:pt x="77" y="0"/>
                    <a:pt x="203" y="0"/>
                  </a:cubicBezTo>
                  <a:cubicBezTo>
                    <a:pt x="344" y="0"/>
                    <a:pt x="381" y="124"/>
                    <a:pt x="381" y="203"/>
                  </a:cubicBezTo>
                  <a:cubicBezTo>
                    <a:pt x="381" y="219"/>
                    <a:pt x="379" y="231"/>
                    <a:pt x="378" y="239"/>
                  </a:cubicBezTo>
                  <a:lnTo>
                    <a:pt x="75" y="239"/>
                  </a:lnTo>
                  <a:close/>
                  <a:moveTo>
                    <a:pt x="305" y="183"/>
                  </a:moveTo>
                  <a:cubicBezTo>
                    <a:pt x="306" y="133"/>
                    <a:pt x="285" y="56"/>
                    <a:pt x="197" y="56"/>
                  </a:cubicBezTo>
                  <a:cubicBezTo>
                    <a:pt x="117" y="56"/>
                    <a:pt x="82" y="129"/>
                    <a:pt x="76" y="183"/>
                  </a:cubicBezTo>
                  <a:lnTo>
                    <a:pt x="30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63AE5DDA-707B-7557-4435-CABC65D4DA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7" y="1917"/>
              <a:ext cx="241" cy="495"/>
            </a:xfrm>
            <a:custGeom>
              <a:avLst/>
              <a:gdLst>
                <a:gd name="T0" fmla="*/ 3 w 216"/>
                <a:gd name="T1" fmla="*/ 144 h 441"/>
                <a:gd name="T2" fmla="*/ 0 w 216"/>
                <a:gd name="T3" fmla="*/ 9 h 441"/>
                <a:gd name="T4" fmla="*/ 68 w 216"/>
                <a:gd name="T5" fmla="*/ 9 h 441"/>
                <a:gd name="T6" fmla="*/ 71 w 216"/>
                <a:gd name="T7" fmla="*/ 94 h 441"/>
                <a:gd name="T8" fmla="*/ 75 w 216"/>
                <a:gd name="T9" fmla="*/ 94 h 441"/>
                <a:gd name="T10" fmla="*/ 194 w 216"/>
                <a:gd name="T11" fmla="*/ 0 h 441"/>
                <a:gd name="T12" fmla="*/ 216 w 216"/>
                <a:gd name="T13" fmla="*/ 2 h 441"/>
                <a:gd name="T14" fmla="*/ 216 w 216"/>
                <a:gd name="T15" fmla="*/ 76 h 441"/>
                <a:gd name="T16" fmla="*/ 190 w 216"/>
                <a:gd name="T17" fmla="*/ 74 h 441"/>
                <a:gd name="T18" fmla="*/ 84 w 216"/>
                <a:gd name="T19" fmla="*/ 174 h 441"/>
                <a:gd name="T20" fmla="*/ 81 w 216"/>
                <a:gd name="T21" fmla="*/ 211 h 441"/>
                <a:gd name="T22" fmla="*/ 81 w 216"/>
                <a:gd name="T23" fmla="*/ 441 h 441"/>
                <a:gd name="T24" fmla="*/ 3 w 216"/>
                <a:gd name="T25" fmla="*/ 441 h 441"/>
                <a:gd name="T26" fmla="*/ 3 w 216"/>
                <a:gd name="T27" fmla="*/ 14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441">
                  <a:moveTo>
                    <a:pt x="3" y="144"/>
                  </a:moveTo>
                  <a:cubicBezTo>
                    <a:pt x="3" y="93"/>
                    <a:pt x="2" y="50"/>
                    <a:pt x="0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94" y="36"/>
                    <a:pt x="142" y="0"/>
                    <a:pt x="194" y="0"/>
                  </a:cubicBezTo>
                  <a:cubicBezTo>
                    <a:pt x="203" y="0"/>
                    <a:pt x="209" y="1"/>
                    <a:pt x="216" y="2"/>
                  </a:cubicBezTo>
                  <a:cubicBezTo>
                    <a:pt x="216" y="76"/>
                    <a:pt x="216" y="76"/>
                    <a:pt x="216" y="76"/>
                  </a:cubicBezTo>
                  <a:cubicBezTo>
                    <a:pt x="208" y="75"/>
                    <a:pt x="200" y="74"/>
                    <a:pt x="190" y="74"/>
                  </a:cubicBezTo>
                  <a:cubicBezTo>
                    <a:pt x="134" y="74"/>
                    <a:pt x="95" y="116"/>
                    <a:pt x="84" y="174"/>
                  </a:cubicBezTo>
                  <a:cubicBezTo>
                    <a:pt x="83" y="185"/>
                    <a:pt x="81" y="198"/>
                    <a:pt x="81" y="211"/>
                  </a:cubicBezTo>
                  <a:cubicBezTo>
                    <a:pt x="81" y="441"/>
                    <a:pt x="81" y="441"/>
                    <a:pt x="81" y="441"/>
                  </a:cubicBezTo>
                  <a:cubicBezTo>
                    <a:pt x="3" y="441"/>
                    <a:pt x="3" y="441"/>
                    <a:pt x="3" y="441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190120A2-320A-C674-1D69-53FF5C646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63" y="2296"/>
              <a:ext cx="118" cy="127"/>
            </a:xfrm>
            <a:custGeom>
              <a:avLst/>
              <a:gdLst>
                <a:gd name="T0" fmla="*/ 0 w 106"/>
                <a:gd name="T1" fmla="*/ 57 h 113"/>
                <a:gd name="T2" fmla="*/ 53 w 106"/>
                <a:gd name="T3" fmla="*/ 0 h 113"/>
                <a:gd name="T4" fmla="*/ 106 w 106"/>
                <a:gd name="T5" fmla="*/ 57 h 113"/>
                <a:gd name="T6" fmla="*/ 53 w 106"/>
                <a:gd name="T7" fmla="*/ 113 h 113"/>
                <a:gd name="T8" fmla="*/ 0 w 106"/>
                <a:gd name="T9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0" y="57"/>
                  </a:moveTo>
                  <a:cubicBezTo>
                    <a:pt x="0" y="24"/>
                    <a:pt x="22" y="0"/>
                    <a:pt x="53" y="0"/>
                  </a:cubicBezTo>
                  <a:cubicBezTo>
                    <a:pt x="85" y="0"/>
                    <a:pt x="106" y="24"/>
                    <a:pt x="106" y="57"/>
                  </a:cubicBezTo>
                  <a:cubicBezTo>
                    <a:pt x="106" y="89"/>
                    <a:pt x="86" y="113"/>
                    <a:pt x="53" y="113"/>
                  </a:cubicBezTo>
                  <a:cubicBezTo>
                    <a:pt x="21" y="113"/>
                    <a:pt x="0" y="89"/>
                    <a:pt x="0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39162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houdstaf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1340768"/>
            <a:ext cx="10972800" cy="4896544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500"/>
            </a:lvl1pPr>
          </a:lstStyle>
          <a:p>
            <a:r>
              <a:rPr lang="nl-NL"/>
              <a:t>Inhoudstafel</a:t>
            </a:r>
            <a:br>
              <a:rPr lang="nl-NL"/>
            </a:br>
            <a:br>
              <a:rPr lang="nl-NL"/>
            </a:b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407837" y="260350"/>
            <a:ext cx="8174567" cy="432346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/>
              <a:t>TITEL SLIDE</a:t>
            </a:r>
            <a:endParaRPr lang="nl-BE"/>
          </a:p>
        </p:txBody>
      </p:sp>
      <p:sp>
        <p:nvSpPr>
          <p:cNvPr id="11" name="Tijdelijke aanduiding voor voettekst 8"/>
          <p:cNvSpPr>
            <a:spLocks noGrp="1"/>
          </p:cNvSpPr>
          <p:nvPr>
            <p:ph type="ftr" sz="quarter" idx="3"/>
          </p:nvPr>
        </p:nvSpPr>
        <p:spPr>
          <a:xfrm>
            <a:off x="605752" y="6356355"/>
            <a:ext cx="3860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nl-BE"/>
              <a:t>Elections 2024 – Priorités Embuild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9744405" y="6505435"/>
            <a:ext cx="1728128" cy="216024"/>
            <a:chOff x="7668368" y="6453336"/>
            <a:chExt cx="1296096" cy="216024"/>
          </a:xfrm>
        </p:grpSpPr>
        <p:sp>
          <p:nvSpPr>
            <p:cNvPr id="8" name="Ovaal 7"/>
            <p:cNvSpPr>
              <a:spLocks noChangeAspect="1"/>
            </p:cNvSpPr>
            <p:nvPr/>
          </p:nvSpPr>
          <p:spPr>
            <a:xfrm>
              <a:off x="8748464" y="6453336"/>
              <a:ext cx="216000" cy="216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82">
                <a:latin typeface="Franklin Gothic Book" panose="020B0503020102020204" pitchFamily="34" charset="0"/>
              </a:endParaRPr>
            </a:p>
          </p:txBody>
        </p:sp>
        <p:sp>
          <p:nvSpPr>
            <p:cNvPr id="9" name="Ovaal 8"/>
            <p:cNvSpPr>
              <a:spLocks noChangeAspect="1"/>
            </p:cNvSpPr>
            <p:nvPr/>
          </p:nvSpPr>
          <p:spPr>
            <a:xfrm>
              <a:off x="7668368" y="6453360"/>
              <a:ext cx="216000" cy="216000"/>
            </a:xfrm>
            <a:prstGeom prst="ellipse">
              <a:avLst/>
            </a:prstGeom>
            <a:solidFill>
              <a:srgbClr val="3F9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82">
                <a:latin typeface="Franklin Gothic Book" panose="020B0503020102020204" pitchFamily="34" charset="0"/>
              </a:endParaRPr>
            </a:p>
          </p:txBody>
        </p:sp>
        <p:sp>
          <p:nvSpPr>
            <p:cNvPr id="12" name="Ovaal 11"/>
            <p:cNvSpPr>
              <a:spLocks noChangeAspect="1"/>
            </p:cNvSpPr>
            <p:nvPr/>
          </p:nvSpPr>
          <p:spPr>
            <a:xfrm>
              <a:off x="8028408" y="6453336"/>
              <a:ext cx="216000" cy="216000"/>
            </a:xfrm>
            <a:prstGeom prst="ellipse">
              <a:avLst/>
            </a:prstGeom>
            <a:solidFill>
              <a:srgbClr val="5EB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82">
                <a:latin typeface="Franklin Gothic Book" panose="020B0503020102020204" pitchFamily="34" charset="0"/>
              </a:endParaRPr>
            </a:p>
          </p:txBody>
        </p:sp>
        <p:sp>
          <p:nvSpPr>
            <p:cNvPr id="13" name="Ovaal 12"/>
            <p:cNvSpPr>
              <a:spLocks noChangeAspect="1"/>
            </p:cNvSpPr>
            <p:nvPr/>
          </p:nvSpPr>
          <p:spPr>
            <a:xfrm>
              <a:off x="8388448" y="6453336"/>
              <a:ext cx="216000" cy="216000"/>
            </a:xfrm>
            <a:prstGeom prst="ellipse">
              <a:avLst/>
            </a:prstGeom>
            <a:solidFill>
              <a:srgbClr val="F09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82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611459" y="6453325"/>
            <a:ext cx="589856" cy="26813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rgbClr val="FF3333"/>
                </a:solidFill>
                <a:latin typeface="Franklin Gothic Book" panose="020B0503020102020204" pitchFamily="34" charset="0"/>
              </a:defRPr>
            </a:lvl1pPr>
          </a:lstStyle>
          <a:p>
            <a:fld id="{DAE2BAB3-C6A0-42E8-A714-188450EF6DD8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5000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 - V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>
            <a:extLst>
              <a:ext uri="{FF2B5EF4-FFF2-40B4-BE49-F238E27FC236}">
                <a16:creationId xmlns:a16="http://schemas.microsoft.com/office/drawing/2014/main" id="{D31DAA89-0FAC-C52F-B2F9-EF8494BB8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24BE060-4BCD-D09F-F5A6-51FA859F8A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775" y="729044"/>
            <a:ext cx="7200901" cy="562030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 err="1"/>
              <a:t>Titel</a:t>
            </a:r>
            <a:r>
              <a:rPr lang="fr-FR" dirty="0"/>
              <a:t> van de </a:t>
            </a:r>
            <a:r>
              <a:rPr lang="fr-FR" dirty="0" err="1"/>
              <a:t>presentatie</a:t>
            </a:r>
            <a:r>
              <a:rPr lang="fr-FR" dirty="0"/>
              <a:t>.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F74E41-AAD8-32FC-4414-E4437ED57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6091" y="729928"/>
            <a:ext cx="1799460" cy="1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E9442-E337-44E5-AAD2-1295959AF5C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CF8C6-0022-470F-A37A-A4AD497A12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C8FA2-AD42-4C3F-BDD5-1A4FA11D904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46291-34A0-43F5-9EDB-9B6DE0ADDFB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FFFB3C-1351-ED24-B4D2-A0BC6258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90" y="729045"/>
            <a:ext cx="10800585" cy="6599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9DE117-9DE3-E806-77E5-037871542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05521"/>
            <a:ext cx="10800585" cy="45234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7FBD22-9721-EE7A-115B-F26B69FE5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35936" y="6542722"/>
            <a:ext cx="659989" cy="17875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CBCFB14E-9CCA-4F5C-925F-50409D779704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FABFEC-D602-4751-692A-E6080B049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6113" y="6542722"/>
            <a:ext cx="2700337" cy="17303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59AA99-82CF-FCD6-28F1-909676027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6483" y="6548437"/>
            <a:ext cx="499427" cy="1682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695FBC-2CD0-230C-B695-0D03386F1E8A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696088" y="6497107"/>
            <a:ext cx="1379979" cy="1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4800"/>
        </a:spcBef>
        <a:spcAft>
          <a:spcPts val="0"/>
        </a:spcAft>
        <a:buFont typeface="+mj-lt"/>
        <a:buNone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447675" indent="-447675" algn="l" defTabSz="914400" rtl="0" eaLnBrk="1" latinLnBrk="0" hangingPunct="1">
        <a:lnSpc>
          <a:spcPct val="90000"/>
        </a:lnSpc>
        <a:spcBef>
          <a:spcPts val="4800"/>
        </a:spcBef>
        <a:spcAft>
          <a:spcPts val="0"/>
        </a:spcAft>
        <a:buFont typeface="+mj-lt"/>
        <a:buAutoNum type="arabicPeriod"/>
        <a:defRPr sz="32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Font typeface="Wingdings 2" panose="05020102010507070707" pitchFamily="18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tx1"/>
        </a:buClr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47675" indent="-265113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Char char="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628650" indent="-269875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accent1"/>
        </a:buClr>
        <a:buFont typeface="Wingdings 2" panose="05020102010507070707" pitchFamily="18" charset="2"/>
        <a:buChar char="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09625" indent="-269875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bg2"/>
        </a:buClr>
        <a:buFont typeface="Wingdings 2" panose="05020102010507070707" pitchFamily="18" charset="2"/>
        <a:buChar char="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41338" indent="0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Font typeface="Wingdings 2" panose="05020102010507070707" pitchFamily="18" charset="2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715963" indent="-174625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Font typeface="Wingdings 2" panose="05020102010507070707" pitchFamily="18" charset="2"/>
        <a:buChar char="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pos="7242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6675">
          <p15:clr>
            <a:srgbClr val="F26B43"/>
          </p15:clr>
        </p15:guide>
        <p15:guide id="8" pos="6108">
          <p15:clr>
            <a:srgbClr val="F26B43"/>
          </p15:clr>
        </p15:guide>
        <p15:guide id="9" pos="5541">
          <p15:clr>
            <a:srgbClr val="F26B43"/>
          </p15:clr>
        </p15:guide>
        <p15:guide id="10" pos="4974">
          <p15:clr>
            <a:srgbClr val="F26B43"/>
          </p15:clr>
        </p15:guide>
        <p15:guide id="11" pos="4407">
          <p15:clr>
            <a:srgbClr val="F26B43"/>
          </p15:clr>
        </p15:guide>
        <p15:guide id="12" pos="3273">
          <p15:clr>
            <a:srgbClr val="F26B43"/>
          </p15:clr>
        </p15:guide>
        <p15:guide id="13" pos="2706">
          <p15:clr>
            <a:srgbClr val="F26B43"/>
          </p15:clr>
        </p15:guide>
        <p15:guide id="14" pos="2139">
          <p15:clr>
            <a:srgbClr val="F26B43"/>
          </p15:clr>
        </p15:guide>
        <p15:guide id="15" pos="1572">
          <p15:clr>
            <a:srgbClr val="F26B43"/>
          </p15:clr>
        </p15:guide>
        <p15:guide id="16" pos="100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FFFB3C-1351-ED24-B4D2-A0BC6258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90" y="729045"/>
            <a:ext cx="10800585" cy="6599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9DE117-9DE3-E806-77E5-037871542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05521"/>
            <a:ext cx="10800585" cy="45234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BE"/>
              <a:t>Sixième niveau</a:t>
            </a:r>
          </a:p>
          <a:p>
            <a:pPr lvl="6"/>
            <a:r>
              <a:rPr lang="fr-BE"/>
              <a:t>Septième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7FBD22-9721-EE7A-115B-F26B69FE5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35936" y="6542722"/>
            <a:ext cx="659989" cy="17875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FABE8FE8-939F-4026-8123-2A08759CD047}" type="datetime1">
              <a:rPr lang="nl-BE" smtClean="0"/>
              <a:t>9/05/2025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FABFEC-D602-4751-692A-E6080B049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96113" y="6542722"/>
            <a:ext cx="2700337" cy="17303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fr-BE"/>
              <a:t>Elections 2024 – Priorités Embuild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59AA99-82CF-FCD6-28F1-909676027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6483" y="6548437"/>
            <a:ext cx="499427" cy="16827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E1B31BE-67CC-4347-9BE7-440221F425C5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695FBC-2CD0-230C-B695-0D03386F1E8A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696088" y="6497107"/>
            <a:ext cx="1379979" cy="1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7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  <p:sldLayoutId id="2147483759" r:id="rId36"/>
    <p:sldLayoutId id="2147483760" r:id="rId37"/>
    <p:sldLayoutId id="2147483761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4800"/>
        </a:spcBef>
        <a:spcAft>
          <a:spcPts val="0"/>
        </a:spcAft>
        <a:buFont typeface="+mj-lt"/>
        <a:buNone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447675" indent="-447675" algn="l" defTabSz="914400" rtl="0" eaLnBrk="1" latinLnBrk="0" hangingPunct="1">
        <a:lnSpc>
          <a:spcPct val="90000"/>
        </a:lnSpc>
        <a:spcBef>
          <a:spcPts val="4800"/>
        </a:spcBef>
        <a:spcAft>
          <a:spcPts val="0"/>
        </a:spcAft>
        <a:buFont typeface="+mj-lt"/>
        <a:buAutoNum type="arabicPeriod"/>
        <a:defRPr sz="32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Font typeface="Wingdings 2" panose="05020102010507070707" pitchFamily="18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tx1"/>
        </a:buClr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47675" indent="-265113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tx1"/>
        </a:buClr>
        <a:buFont typeface="Wingdings 2" panose="05020102010507070707" pitchFamily="18" charset="2"/>
        <a:buChar char="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628650" indent="-269875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accent1"/>
        </a:buClr>
        <a:buFont typeface="Wingdings 2" panose="05020102010507070707" pitchFamily="18" charset="2"/>
        <a:buChar char="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09625" indent="-269875" algn="l" defTabSz="914400" rtl="0" eaLnBrk="1" latinLnBrk="0" hangingPunct="1">
        <a:lnSpc>
          <a:spcPct val="90000"/>
        </a:lnSpc>
        <a:spcBef>
          <a:spcPts val="2400"/>
        </a:spcBef>
        <a:spcAft>
          <a:spcPts val="0"/>
        </a:spcAft>
        <a:buClr>
          <a:schemeClr val="bg2"/>
        </a:buClr>
        <a:buFont typeface="Wingdings 2" panose="05020102010507070707" pitchFamily="18" charset="2"/>
        <a:buChar char="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41338" indent="0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Font typeface="Wingdings 2" panose="05020102010507070707" pitchFamily="18" charset="2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715963" indent="-174625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Font typeface="Wingdings 2" panose="05020102010507070707" pitchFamily="18" charset="2"/>
        <a:buChar char="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pos="7242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6675">
          <p15:clr>
            <a:srgbClr val="F26B43"/>
          </p15:clr>
        </p15:guide>
        <p15:guide id="8" pos="6108">
          <p15:clr>
            <a:srgbClr val="F26B43"/>
          </p15:clr>
        </p15:guide>
        <p15:guide id="9" pos="5541">
          <p15:clr>
            <a:srgbClr val="F26B43"/>
          </p15:clr>
        </p15:guide>
        <p15:guide id="10" pos="4974">
          <p15:clr>
            <a:srgbClr val="F26B43"/>
          </p15:clr>
        </p15:guide>
        <p15:guide id="11" pos="4407">
          <p15:clr>
            <a:srgbClr val="F26B43"/>
          </p15:clr>
        </p15:guide>
        <p15:guide id="12" pos="3273">
          <p15:clr>
            <a:srgbClr val="F26B43"/>
          </p15:clr>
        </p15:guide>
        <p15:guide id="13" pos="2706">
          <p15:clr>
            <a:srgbClr val="F26B43"/>
          </p15:clr>
        </p15:guide>
        <p15:guide id="14" pos="2139">
          <p15:clr>
            <a:srgbClr val="F26B43"/>
          </p15:clr>
        </p15:guide>
        <p15:guide id="15" pos="1572">
          <p15:clr>
            <a:srgbClr val="F26B43"/>
          </p15:clr>
        </p15:guide>
        <p15:guide id="16" pos="100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r="25902" b="1602"/>
          <a:stretch/>
        </p:blipFill>
        <p:spPr>
          <a:xfrm>
            <a:off x="1" y="-23953"/>
            <a:ext cx="4064400" cy="3485952"/>
          </a:xfrm>
          <a:prstGeom prst="rect">
            <a:avLst/>
          </a:prstGeom>
        </p:spPr>
      </p:pic>
      <p:sp>
        <p:nvSpPr>
          <p:cNvPr id="13" name="Rechthoek 16"/>
          <p:cNvSpPr/>
          <p:nvPr/>
        </p:nvSpPr>
        <p:spPr>
          <a:xfrm>
            <a:off x="2" y="3400798"/>
            <a:ext cx="3996033" cy="3485952"/>
          </a:xfrm>
          <a:prstGeom prst="rect">
            <a:avLst/>
          </a:prstGeom>
          <a:solidFill>
            <a:srgbClr val="002060"/>
          </a:solidFill>
          <a:ln>
            <a:solidFill>
              <a:srgbClr val="425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3996035" y="-27000"/>
            <a:ext cx="4066428" cy="3429000"/>
          </a:xfrm>
          <a:prstGeom prst="rect">
            <a:avLst/>
          </a:prstGeom>
          <a:solidFill>
            <a:srgbClr val="002060"/>
          </a:solidFill>
          <a:ln>
            <a:solidFill>
              <a:srgbClr val="425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logo_hoge raad - n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503" y="3688834"/>
            <a:ext cx="2297800" cy="118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-57968" y="3932415"/>
            <a:ext cx="391898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Cyber4SME Market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2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27/3/2025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2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 Cools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HRZKMO / CSIPME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150916" y="462177"/>
            <a:ext cx="364845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 rôle les organisations de PME peuvent-elles jouer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2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5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r="8187"/>
          <a:stretch/>
        </p:blipFill>
        <p:spPr>
          <a:xfrm>
            <a:off x="8060435" y="-27000"/>
            <a:ext cx="4131565" cy="343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t="317" r="2672" b="-2"/>
          <a:stretch/>
        </p:blipFill>
        <p:spPr>
          <a:xfrm>
            <a:off x="3996035" y="3400798"/>
            <a:ext cx="4066429" cy="348595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1403" y="5164765"/>
            <a:ext cx="2577094" cy="13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78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620104" y="1571400"/>
            <a:ext cx="6264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 alle Belgische ondernemingen</a:t>
            </a:r>
            <a:endParaRPr kumimoji="0" lang="nl-BE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hebben geen werknemers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logo_hoge raad - nl">
            <a:extLst>
              <a:ext uri="{FF2B5EF4-FFF2-40B4-BE49-F238E27FC236}">
                <a16:creationId xmlns:a16="http://schemas.microsoft.com/office/drawing/2014/main" id="{F5E31686-D15A-571D-09E7-81D0F9D91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334352"/>
            <a:ext cx="789887" cy="4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CF7E73B-AF3A-3F17-45F9-1140F9ADE062}"/>
              </a:ext>
            </a:extLst>
          </p:cNvPr>
          <p:cNvSpPr/>
          <p:nvPr/>
        </p:nvSpPr>
        <p:spPr>
          <a:xfrm>
            <a:off x="11064552" y="6334352"/>
            <a:ext cx="72008" cy="407016"/>
          </a:xfrm>
          <a:prstGeom prst="rect">
            <a:avLst/>
          </a:prstGeom>
          <a:solidFill>
            <a:srgbClr val="8EA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Grafiek 8">
            <a:extLst>
              <a:ext uri="{FF2B5EF4-FFF2-40B4-BE49-F238E27FC236}">
                <a16:creationId xmlns:a16="http://schemas.microsoft.com/office/drawing/2014/main" id="{9809FBA7-3ED5-B59B-FEF7-9FD26A999F26}"/>
              </a:ext>
            </a:extLst>
          </p:cNvPr>
          <p:cNvGraphicFramePr/>
          <p:nvPr/>
        </p:nvGraphicFramePr>
        <p:xfrm>
          <a:off x="-995200" y="4727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4690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133C103-209C-F92E-A14E-37F5D98D7312}"/>
              </a:ext>
            </a:extLst>
          </p:cNvPr>
          <p:cNvSpPr txBox="1"/>
          <p:nvPr/>
        </p:nvSpPr>
        <p:spPr>
          <a:xfrm>
            <a:off x="430528" y="1398600"/>
            <a:ext cx="112382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1.160.000</a:t>
            </a:r>
            <a:endParaRPr kumimoji="0" lang="nl-BE" sz="9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Belgische kmo’s</a:t>
            </a:r>
            <a:endParaRPr kumimoji="0" lang="nl-BE" sz="9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pic>
        <p:nvPicPr>
          <p:cNvPr id="2" name="Picture 2" descr="logo_hoge raad - nl">
            <a:extLst>
              <a:ext uri="{FF2B5EF4-FFF2-40B4-BE49-F238E27FC236}">
                <a16:creationId xmlns:a16="http://schemas.microsoft.com/office/drawing/2014/main" id="{8106DADE-8645-C7FB-3A56-AEBCC37C0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334352"/>
            <a:ext cx="789887" cy="4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8E15997-B5B3-FA10-0ADF-0A3A913673E1}"/>
              </a:ext>
            </a:extLst>
          </p:cNvPr>
          <p:cNvSpPr/>
          <p:nvPr/>
        </p:nvSpPr>
        <p:spPr>
          <a:xfrm>
            <a:off x="11064552" y="6334352"/>
            <a:ext cx="72008" cy="407016"/>
          </a:xfrm>
          <a:prstGeom prst="rect">
            <a:avLst/>
          </a:prstGeom>
          <a:solidFill>
            <a:srgbClr val="8EA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248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570C8D1-0C8B-9114-22BC-E4C890515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2359" y="-156600"/>
            <a:ext cx="17914359" cy="70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68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schoeisel, sneeuw, jeans&#10;&#10;Automatisch gegenereerde beschrijving">
            <a:extLst>
              <a:ext uri="{FF2B5EF4-FFF2-40B4-BE49-F238E27FC236}">
                <a16:creationId xmlns:a16="http://schemas.microsoft.com/office/drawing/2014/main" id="{E5215DA9-BFF2-C96B-B4CD-6A8FA737A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800"/>
            <a:ext cx="12316800" cy="819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2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133C103-209C-F92E-A14E-37F5D98D7312}"/>
              </a:ext>
            </a:extLst>
          </p:cNvPr>
          <p:cNvSpPr txBox="1"/>
          <p:nvPr/>
        </p:nvSpPr>
        <p:spPr>
          <a:xfrm>
            <a:off x="4281600" y="728912"/>
            <a:ext cx="80815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190</a:t>
            </a:r>
            <a:endParaRPr lang="fr-BE" sz="1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8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fr-BE" sz="80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rganisations</a:t>
            </a:r>
            <a:r>
              <a:rPr kumimoji="0" lang="fr-BE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</a:t>
            </a:r>
            <a:r>
              <a:rPr kumimoji="0" lang="fr-BE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0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pic>
        <p:nvPicPr>
          <p:cNvPr id="2" name="Picture 2" descr="logo_hoge raad - nl">
            <a:extLst>
              <a:ext uri="{FF2B5EF4-FFF2-40B4-BE49-F238E27FC236}">
                <a16:creationId xmlns:a16="http://schemas.microsoft.com/office/drawing/2014/main" id="{8106DADE-8645-C7FB-3A56-AEBCC37C0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334352"/>
            <a:ext cx="789887" cy="4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8E15997-B5B3-FA10-0ADF-0A3A913673E1}"/>
              </a:ext>
            </a:extLst>
          </p:cNvPr>
          <p:cNvSpPr/>
          <p:nvPr/>
        </p:nvSpPr>
        <p:spPr>
          <a:xfrm>
            <a:off x="11064552" y="6334352"/>
            <a:ext cx="72008" cy="407016"/>
          </a:xfrm>
          <a:prstGeom prst="rect">
            <a:avLst/>
          </a:prstGeom>
          <a:solidFill>
            <a:srgbClr val="8EA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logo_hoge raad - nl">
            <a:extLst>
              <a:ext uri="{FF2B5EF4-FFF2-40B4-BE49-F238E27FC236}">
                <a16:creationId xmlns:a16="http://schemas.microsoft.com/office/drawing/2014/main" id="{01B3991E-C425-114B-8285-36A8FBB45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41" y="1056834"/>
            <a:ext cx="3160301" cy="162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3813C68-C582-DE9C-5597-60FEB3D26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41" y="3258981"/>
            <a:ext cx="3510665" cy="18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9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707210-5690-AF69-0D4D-049B08053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600" y="-718200"/>
            <a:ext cx="12273600" cy="793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59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ontwerp&#10;&#10;Automatisch gegenereerde beschrijving">
            <a:extLst>
              <a:ext uri="{FF2B5EF4-FFF2-40B4-BE49-F238E27FC236}">
                <a16:creationId xmlns:a16="http://schemas.microsoft.com/office/drawing/2014/main" id="{8066F6AE-7E7D-17F4-6005-1BB89FFA6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00" y="3171"/>
            <a:ext cx="12446400" cy="82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54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is photo captures a powerful moment of unity and teamwork. A group of individuals with different skin tones bring their hands together to piece together a vibrant jigsaw puzzle. Each hand contributes a piece, working collaboratively towards the common goal of completing the challenge. The array of colors not only adds a dynamic visual appeal but also symbolizes diversity and the beauty of combining unique strengths for a shared purpose.">
            <a:extLst>
              <a:ext uri="{FF2B5EF4-FFF2-40B4-BE49-F238E27FC236}">
                <a16:creationId xmlns:a16="http://schemas.microsoft.com/office/drawing/2014/main" id="{D5742EFD-6B15-080F-6559-2925975F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70573"/>
            <a:ext cx="4180784" cy="702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59B06E9-8143-9075-0DBF-B7D3372A6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295" y="837000"/>
            <a:ext cx="7024476" cy="3881023"/>
          </a:xfrm>
          <a:prstGeom prst="rect">
            <a:avLst/>
          </a:prstGeom>
        </p:spPr>
      </p:pic>
      <p:pic>
        <p:nvPicPr>
          <p:cNvPr id="7" name="Picture 2" descr="logo_hoge raad - nl">
            <a:extLst>
              <a:ext uri="{FF2B5EF4-FFF2-40B4-BE49-F238E27FC236}">
                <a16:creationId xmlns:a16="http://schemas.microsoft.com/office/drawing/2014/main" id="{ED3FA41D-00AF-C328-378B-7273CAE8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334352"/>
            <a:ext cx="789887" cy="4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70D9B93-0D28-1D5A-E197-A3AF77ACD163}"/>
              </a:ext>
            </a:extLst>
          </p:cNvPr>
          <p:cNvSpPr/>
          <p:nvPr/>
        </p:nvSpPr>
        <p:spPr>
          <a:xfrm>
            <a:off x="11064552" y="6334352"/>
            <a:ext cx="72008" cy="407016"/>
          </a:xfrm>
          <a:prstGeom prst="rect">
            <a:avLst/>
          </a:prstGeom>
          <a:solidFill>
            <a:srgbClr val="8EA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AB67167-2BDD-4822-EB39-E88ED7E94BCC}"/>
              </a:ext>
            </a:extLst>
          </p:cNvPr>
          <p:cNvSpPr txBox="1"/>
          <p:nvPr/>
        </p:nvSpPr>
        <p:spPr>
          <a:xfrm>
            <a:off x="10709839" y="4718023"/>
            <a:ext cx="25772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BE" sz="800" dirty="0"/>
              <a:t>Bron: sans.org</a:t>
            </a:r>
            <a:endParaRPr lang="nl-BE" sz="800"/>
          </a:p>
        </p:txBody>
      </p:sp>
    </p:spTree>
    <p:extLst>
      <p:ext uri="{BB962C8B-B14F-4D97-AF65-F5344CB8AC3E}">
        <p14:creationId xmlns:p14="http://schemas.microsoft.com/office/powerpoint/2010/main" val="281621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&quot;Logo for the WIN WIN WIN political movement -- WORLDWIDE IMPACT!&quot; winning Logo design by Digital Man ✅">
            <a:extLst>
              <a:ext uri="{FF2B5EF4-FFF2-40B4-BE49-F238E27FC236}">
                <a16:creationId xmlns:a16="http://schemas.microsoft.com/office/drawing/2014/main" id="{168C3199-D066-193C-2434-4C9667705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7600" y="-675000"/>
            <a:ext cx="8208000" cy="82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werpoint action buttons, link to a powerpoint slide, navigation buttons in powerpoint">
            <a:extLst>
              <a:ext uri="{FF2B5EF4-FFF2-40B4-BE49-F238E27FC236}">
                <a16:creationId xmlns:a16="http://schemas.microsoft.com/office/drawing/2014/main" id="{CBD5A6F3-3679-A6C5-EAC2-D49A7FEAA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000" y="664200"/>
            <a:ext cx="5963913" cy="5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go_hoge raad - nl">
            <a:extLst>
              <a:ext uri="{FF2B5EF4-FFF2-40B4-BE49-F238E27FC236}">
                <a16:creationId xmlns:a16="http://schemas.microsoft.com/office/drawing/2014/main" id="{738A5957-0ECF-457A-F7EF-8949586D4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334352"/>
            <a:ext cx="789887" cy="4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17D0595-BFC2-68D1-BB31-FEAA80DA3BE6}"/>
              </a:ext>
            </a:extLst>
          </p:cNvPr>
          <p:cNvSpPr/>
          <p:nvPr/>
        </p:nvSpPr>
        <p:spPr>
          <a:xfrm>
            <a:off x="11064552" y="6334352"/>
            <a:ext cx="72008" cy="407016"/>
          </a:xfrm>
          <a:prstGeom prst="rect">
            <a:avLst/>
          </a:prstGeom>
          <a:solidFill>
            <a:srgbClr val="8EA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6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al 13">
            <a:extLst>
              <a:ext uri="{FF2B5EF4-FFF2-40B4-BE49-F238E27FC236}">
                <a16:creationId xmlns:a16="http://schemas.microsoft.com/office/drawing/2014/main" id="{74434CB6-2021-4371-A389-69D51D186CB1}"/>
              </a:ext>
            </a:extLst>
          </p:cNvPr>
          <p:cNvSpPr/>
          <p:nvPr/>
        </p:nvSpPr>
        <p:spPr>
          <a:xfrm>
            <a:off x="5278804" y="694648"/>
            <a:ext cx="5353196" cy="51103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7723E17-D002-4341-A691-A6824DB935A4}"/>
              </a:ext>
            </a:extLst>
          </p:cNvPr>
          <p:cNvSpPr txBox="1"/>
          <p:nvPr/>
        </p:nvSpPr>
        <p:spPr>
          <a:xfrm>
            <a:off x="5844008" y="1744614"/>
            <a:ext cx="4406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000" b="1">
                <a:solidFill>
                  <a:prstClr val="white"/>
                </a:solidFill>
              </a:rPr>
              <a:t>REPRÉSENTER </a:t>
            </a:r>
          </a:p>
          <a:p>
            <a:pPr lvl="0" algn="ctr">
              <a:defRPr/>
            </a:pPr>
            <a:endParaRPr lang="fr-FR" sz="2500" b="1">
              <a:solidFill>
                <a:prstClr val="white"/>
              </a:solidFill>
            </a:endParaRPr>
          </a:p>
          <a:p>
            <a:pPr lvl="0" algn="ctr">
              <a:defRPr/>
            </a:pPr>
            <a:r>
              <a:rPr lang="fr-FR" sz="4000" b="1">
                <a:solidFill>
                  <a:prstClr val="white"/>
                </a:solidFill>
              </a:rPr>
              <a:t>LES INTÉRÊTS </a:t>
            </a:r>
          </a:p>
          <a:p>
            <a:pPr lvl="0" algn="ctr">
              <a:defRPr/>
            </a:pPr>
            <a:endParaRPr lang="fr-FR" sz="2500" b="1">
              <a:solidFill>
                <a:prstClr val="white"/>
              </a:solidFill>
            </a:endParaRPr>
          </a:p>
          <a:p>
            <a:pPr lvl="0" algn="ctr">
              <a:defRPr/>
            </a:pPr>
            <a:r>
              <a:rPr lang="fr-FR" sz="4000" b="1">
                <a:solidFill>
                  <a:prstClr val="white"/>
                </a:solidFill>
              </a:rPr>
              <a:t>DES PME</a:t>
            </a:r>
            <a:endParaRPr kumimoji="0" lang="nl-B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logo_hoge raad - nl">
            <a:extLst>
              <a:ext uri="{FF2B5EF4-FFF2-40B4-BE49-F238E27FC236}">
                <a16:creationId xmlns:a16="http://schemas.microsoft.com/office/drawing/2014/main" id="{034D0FC9-BF46-0C08-4DD1-326B8DC2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41" y="1056834"/>
            <a:ext cx="3160301" cy="162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6D19D9B-F389-A5FE-A5A1-4B61DC9EE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41" y="3258981"/>
            <a:ext cx="3510665" cy="1827468"/>
          </a:xfrm>
          <a:prstGeom prst="rect">
            <a:avLst/>
          </a:prstGeom>
        </p:spPr>
      </p:pic>
      <p:pic>
        <p:nvPicPr>
          <p:cNvPr id="6" name="Picture 2" descr="logo_hoge raad - nl">
            <a:extLst>
              <a:ext uri="{FF2B5EF4-FFF2-40B4-BE49-F238E27FC236}">
                <a16:creationId xmlns:a16="http://schemas.microsoft.com/office/drawing/2014/main" id="{37059116-044E-0E2E-DD6F-B8B9E0F28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334352"/>
            <a:ext cx="789887" cy="4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E81ACCE-B4D3-D868-69D1-1C71589CD1F1}"/>
              </a:ext>
            </a:extLst>
          </p:cNvPr>
          <p:cNvSpPr/>
          <p:nvPr/>
        </p:nvSpPr>
        <p:spPr>
          <a:xfrm>
            <a:off x="11064552" y="6334352"/>
            <a:ext cx="72008" cy="407016"/>
          </a:xfrm>
          <a:prstGeom prst="rect">
            <a:avLst/>
          </a:prstGeom>
          <a:solidFill>
            <a:srgbClr val="8EA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8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al 2">
            <a:extLst>
              <a:ext uri="{FF2B5EF4-FFF2-40B4-BE49-F238E27FC236}">
                <a16:creationId xmlns:a16="http://schemas.microsoft.com/office/drawing/2014/main" id="{9CAF5220-D2C7-246B-3E06-72B5C649614F}"/>
              </a:ext>
            </a:extLst>
          </p:cNvPr>
          <p:cNvSpPr/>
          <p:nvPr/>
        </p:nvSpPr>
        <p:spPr>
          <a:xfrm>
            <a:off x="667347" y="1499604"/>
            <a:ext cx="2736304" cy="28083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B62B693-B96C-B913-F229-3626743474F3}"/>
              </a:ext>
            </a:extLst>
          </p:cNvPr>
          <p:cNvSpPr/>
          <p:nvPr/>
        </p:nvSpPr>
        <p:spPr>
          <a:xfrm>
            <a:off x="8754530" y="1484784"/>
            <a:ext cx="2736304" cy="28083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1035CF5-94E2-43CE-9604-C39B0C29FB8C}"/>
              </a:ext>
            </a:extLst>
          </p:cNvPr>
          <p:cNvSpPr txBox="1"/>
          <p:nvPr/>
        </p:nvSpPr>
        <p:spPr>
          <a:xfrm>
            <a:off x="479376" y="2555763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CONSEILLER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74434CB6-2021-4371-A389-69D51D186CB1}"/>
              </a:ext>
            </a:extLst>
          </p:cNvPr>
          <p:cNvSpPr/>
          <p:nvPr/>
        </p:nvSpPr>
        <p:spPr>
          <a:xfrm>
            <a:off x="4727848" y="1499604"/>
            <a:ext cx="2736304" cy="28083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7723E17-D002-4341-A691-A6824DB935A4}"/>
              </a:ext>
            </a:extLst>
          </p:cNvPr>
          <p:cNvSpPr txBox="1"/>
          <p:nvPr/>
        </p:nvSpPr>
        <p:spPr>
          <a:xfrm>
            <a:off x="4583832" y="256927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COLLABORER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79C2146-0A9A-4DF6-AFA8-EE80E0ED2271}"/>
              </a:ext>
            </a:extLst>
          </p:cNvPr>
          <p:cNvSpPr txBox="1"/>
          <p:nvPr/>
        </p:nvSpPr>
        <p:spPr>
          <a:xfrm>
            <a:off x="8688288" y="251698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REPRESENTER</a:t>
            </a:r>
          </a:p>
        </p:txBody>
      </p:sp>
      <p:pic>
        <p:nvPicPr>
          <p:cNvPr id="6" name="Picture 2" descr="logo_hoge raad - nl">
            <a:extLst>
              <a:ext uri="{FF2B5EF4-FFF2-40B4-BE49-F238E27FC236}">
                <a16:creationId xmlns:a16="http://schemas.microsoft.com/office/drawing/2014/main" id="{CCAF0D96-62D2-D961-F595-B6FBD27BF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334352"/>
            <a:ext cx="789887" cy="4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860525A-3CC2-C984-0D11-0E60BBBB0ADB}"/>
              </a:ext>
            </a:extLst>
          </p:cNvPr>
          <p:cNvSpPr/>
          <p:nvPr/>
        </p:nvSpPr>
        <p:spPr>
          <a:xfrm>
            <a:off x="11064552" y="6334352"/>
            <a:ext cx="72008" cy="407016"/>
          </a:xfrm>
          <a:prstGeom prst="rect">
            <a:avLst/>
          </a:prstGeom>
          <a:solidFill>
            <a:srgbClr val="8EA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1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/>
      <p:bldP spid="14" grpId="0" animBg="1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64E5A6F-34D2-866E-2674-B597FF1D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62" y="-113400"/>
            <a:ext cx="6061138" cy="576799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9689093-2778-6A50-A3F6-9ED24E213B2B}"/>
              </a:ext>
            </a:extLst>
          </p:cNvPr>
          <p:cNvSpPr txBox="1"/>
          <p:nvPr/>
        </p:nvSpPr>
        <p:spPr>
          <a:xfrm>
            <a:off x="609600" y="5329800"/>
            <a:ext cx="4233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000" b="1">
                <a:solidFill>
                  <a:srgbClr val="FF0000"/>
                </a:solidFill>
              </a:rPr>
              <a:t>Cyber risks pour les PME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0590A0A-ADF3-8CD7-C4A2-074F6D462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26" y="49268"/>
            <a:ext cx="3641774" cy="543252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302D8A1-7328-12F9-BE4D-818C9093C1B2}"/>
              </a:ext>
            </a:extLst>
          </p:cNvPr>
          <p:cNvSpPr txBox="1"/>
          <p:nvPr/>
        </p:nvSpPr>
        <p:spPr>
          <a:xfrm>
            <a:off x="7428781" y="5329800"/>
            <a:ext cx="39808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000" b="1">
                <a:solidFill>
                  <a:srgbClr val="0070C0"/>
                </a:solidFill>
              </a:rPr>
              <a:t>Cyber security</a:t>
            </a:r>
            <a:endParaRPr lang="nl-BE" sz="3000" b="1">
              <a:solidFill>
                <a:srgbClr val="0070C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14FA90D-5E8B-78F9-2448-5B596D033F17}"/>
              </a:ext>
            </a:extLst>
          </p:cNvPr>
          <p:cNvSpPr txBox="1"/>
          <p:nvPr/>
        </p:nvSpPr>
        <p:spPr>
          <a:xfrm>
            <a:off x="6265590" y="5842337"/>
            <a:ext cx="63071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000">
                <a:solidFill>
                  <a:srgbClr val="0070C0"/>
                </a:solidFill>
              </a:rPr>
              <a:t>Mesures de support </a:t>
            </a:r>
          </a:p>
          <a:p>
            <a:pPr algn="ctr"/>
            <a:r>
              <a:rPr lang="fr-FR" sz="3000">
                <a:solidFill>
                  <a:srgbClr val="0070C0"/>
                </a:solidFill>
              </a:rPr>
              <a:t>adaptées aux PME</a:t>
            </a:r>
            <a:endParaRPr lang="nl-BE" sz="3000">
              <a:solidFill>
                <a:srgbClr val="0070C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39D3A80-6C9F-2992-BBD5-4DDA4FEE8B0E}"/>
              </a:ext>
            </a:extLst>
          </p:cNvPr>
          <p:cNvSpPr txBox="1"/>
          <p:nvPr/>
        </p:nvSpPr>
        <p:spPr>
          <a:xfrm>
            <a:off x="434730" y="5983862"/>
            <a:ext cx="47949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3000">
                <a:solidFill>
                  <a:srgbClr val="FF0000"/>
                </a:solidFill>
              </a:rPr>
              <a:t>Risque = probabilité x impact</a:t>
            </a:r>
          </a:p>
        </p:txBody>
      </p:sp>
    </p:spTree>
    <p:extLst>
      <p:ext uri="{BB962C8B-B14F-4D97-AF65-F5344CB8AC3E}">
        <p14:creationId xmlns:p14="http://schemas.microsoft.com/office/powerpoint/2010/main" val="23472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FE75C6C8-ED82-05ED-52C9-2F497BF0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391" y="-593383"/>
            <a:ext cx="8885591" cy="69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26BB8FC-4B42-4943-6091-9E0D94660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800" y="361800"/>
            <a:ext cx="3412800" cy="501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4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112BD4-CBFA-C537-D061-08DB88428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4" b="1154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893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f It's Not Broke.... Fix It? | Continuous Improvement Blog">
            <a:extLst>
              <a:ext uri="{FF2B5EF4-FFF2-40B4-BE49-F238E27FC236}">
                <a16:creationId xmlns:a16="http://schemas.microsoft.com/office/drawing/2014/main" id="{4DB002A9-DC0C-6045-BD70-E047A7C8E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2"/>
          <a:stretch/>
        </p:blipFill>
        <p:spPr bwMode="auto">
          <a:xfrm>
            <a:off x="20" y="-329400"/>
            <a:ext cx="12779968" cy="71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250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620800" y="1571400"/>
            <a:ext cx="6264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 alle Belgische ondernemingen</a:t>
            </a:r>
            <a:endParaRPr kumimoji="0" lang="nl-BE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zijn kmo’s (&lt; 50 WN)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Grafiek 9">
            <a:extLst>
              <a:ext uri="{FF2B5EF4-FFF2-40B4-BE49-F238E27FC236}">
                <a16:creationId xmlns:a16="http://schemas.microsoft.com/office/drawing/2014/main" id="{0772FB96-E08B-118F-8C1C-86A9398D3A2F}"/>
              </a:ext>
            </a:extLst>
          </p:cNvPr>
          <p:cNvGraphicFramePr/>
          <p:nvPr/>
        </p:nvGraphicFramePr>
        <p:xfrm>
          <a:off x="-736000" y="602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2" descr="logo_hoge raad - nl">
            <a:extLst>
              <a:ext uri="{FF2B5EF4-FFF2-40B4-BE49-F238E27FC236}">
                <a16:creationId xmlns:a16="http://schemas.microsoft.com/office/drawing/2014/main" id="{FDD06A72-C989-56D3-89E0-F6E6792D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334352"/>
            <a:ext cx="789887" cy="4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22F800A-EEEB-14EB-9B4B-3761713CC686}"/>
              </a:ext>
            </a:extLst>
          </p:cNvPr>
          <p:cNvSpPr/>
          <p:nvPr/>
        </p:nvSpPr>
        <p:spPr>
          <a:xfrm>
            <a:off x="11064552" y="6334352"/>
            <a:ext cx="72008" cy="407016"/>
          </a:xfrm>
          <a:prstGeom prst="rect">
            <a:avLst/>
          </a:prstGeom>
          <a:solidFill>
            <a:srgbClr val="8EA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69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620800" y="1571400"/>
            <a:ext cx="62646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97%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 alle Belgische ondernemingen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zijn micro-ondernemingen (&lt;10 WN)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logo_hoge raad - nl">
            <a:extLst>
              <a:ext uri="{FF2B5EF4-FFF2-40B4-BE49-F238E27FC236}">
                <a16:creationId xmlns:a16="http://schemas.microsoft.com/office/drawing/2014/main" id="{9A842F77-BF34-230B-C381-2CF61307A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334352"/>
            <a:ext cx="789887" cy="4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7D16518-CA84-A994-F1CB-8E4A3C4591CD}"/>
              </a:ext>
            </a:extLst>
          </p:cNvPr>
          <p:cNvSpPr/>
          <p:nvPr/>
        </p:nvSpPr>
        <p:spPr>
          <a:xfrm>
            <a:off x="11064552" y="6334352"/>
            <a:ext cx="72008" cy="407016"/>
          </a:xfrm>
          <a:prstGeom prst="rect">
            <a:avLst/>
          </a:prstGeom>
          <a:solidFill>
            <a:srgbClr val="8EA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Grafiek 11">
            <a:extLst>
              <a:ext uri="{FF2B5EF4-FFF2-40B4-BE49-F238E27FC236}">
                <a16:creationId xmlns:a16="http://schemas.microsoft.com/office/drawing/2014/main" id="{BF2E39E2-3A8A-D918-BFEA-A714631C1A2F}"/>
              </a:ext>
            </a:extLst>
          </p:cNvPr>
          <p:cNvGraphicFramePr/>
          <p:nvPr/>
        </p:nvGraphicFramePr>
        <p:xfrm>
          <a:off x="-1081600" y="602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962989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mbuild - Template FR">
  <a:themeElements>
    <a:clrScheme name="Embuild">
      <a:dk1>
        <a:sysClr val="windowText" lastClr="000000"/>
      </a:dk1>
      <a:lt1>
        <a:sysClr val="window" lastClr="FFFFFF"/>
      </a:lt1>
      <a:dk2>
        <a:srgbClr val="B3B3B3"/>
      </a:dk2>
      <a:lt2>
        <a:srgbClr val="E6E6E6"/>
      </a:lt2>
      <a:accent1>
        <a:srgbClr val="00E4E2"/>
      </a:accent1>
      <a:accent2>
        <a:srgbClr val="D9FBFB"/>
      </a:accent2>
      <a:accent3>
        <a:srgbClr val="FFE70D"/>
      </a:accent3>
      <a:accent4>
        <a:srgbClr val="FF99CC"/>
      </a:accent4>
      <a:accent5>
        <a:srgbClr val="9999FF"/>
      </a:accent5>
      <a:accent6>
        <a:srgbClr val="2E3192"/>
      </a:accent6>
      <a:hlink>
        <a:srgbClr val="0563C1"/>
      </a:hlink>
      <a:folHlink>
        <a:srgbClr val="954F72"/>
      </a:folHlink>
    </a:clrScheme>
    <a:fontScheme name="Personnalisé 21">
      <a:majorFont>
        <a:latin typeface="DM Sans Medium"/>
        <a:ea typeface=""/>
        <a:cs typeface=""/>
      </a:majorFont>
      <a:minorFont>
        <a:latin typeface="D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3FA9F5"/>
    </a:custClr>
    <a:custClr name="Custom Color 2">
      <a:srgbClr val="009245"/>
    </a:custClr>
    <a:custClr name="Custom Color 3">
      <a:srgbClr val="C7B299"/>
    </a:custClr>
    <a:custClr name="Custom Color 4">
      <a:srgbClr val="736357"/>
    </a:custClr>
    <a:custClr name="Custom Color 5">
      <a:srgbClr val="C1272D"/>
    </a:custClr>
    <a:custClr name="Custom Color 6">
      <a:srgbClr val="FBB03B"/>
    </a:custClr>
    <a:custClr name="Custom Color 7">
      <a:srgbClr val="7160EA"/>
    </a:custClr>
    <a:custClr name="Custom Color 8">
      <a:srgbClr val="F15A24"/>
    </a:custClr>
  </a:custClrLst>
  <a:extLst>
    <a:ext uri="{05A4C25C-085E-4340-85A3-A5531E510DB2}">
      <thm15:themeFamily xmlns:thm15="http://schemas.microsoft.com/office/thememl/2012/main" name="Embuild - Template FR" id="{57459B3C-726E-4E1F-8C2C-2783214AF230}" vid="{C2508CA7-B6EA-4F42-8F1F-1BD69050CE3D}"/>
    </a:ext>
  </a:extLst>
</a:theme>
</file>

<file path=ppt/theme/theme4.xml><?xml version="1.0" encoding="utf-8"?>
<a:theme xmlns:a="http://schemas.openxmlformats.org/drawingml/2006/main" name="1_Embuild - Template FR">
  <a:themeElements>
    <a:clrScheme name="Embuild">
      <a:dk1>
        <a:sysClr val="windowText" lastClr="000000"/>
      </a:dk1>
      <a:lt1>
        <a:sysClr val="window" lastClr="FFFFFF"/>
      </a:lt1>
      <a:dk2>
        <a:srgbClr val="B3B3B3"/>
      </a:dk2>
      <a:lt2>
        <a:srgbClr val="E6E6E6"/>
      </a:lt2>
      <a:accent1>
        <a:srgbClr val="00E4E2"/>
      </a:accent1>
      <a:accent2>
        <a:srgbClr val="D9FBFB"/>
      </a:accent2>
      <a:accent3>
        <a:srgbClr val="FFE70D"/>
      </a:accent3>
      <a:accent4>
        <a:srgbClr val="FF99CC"/>
      </a:accent4>
      <a:accent5>
        <a:srgbClr val="9999FF"/>
      </a:accent5>
      <a:accent6>
        <a:srgbClr val="2E3192"/>
      </a:accent6>
      <a:hlink>
        <a:srgbClr val="0563C1"/>
      </a:hlink>
      <a:folHlink>
        <a:srgbClr val="954F72"/>
      </a:folHlink>
    </a:clrScheme>
    <a:fontScheme name="Personnalisé 21">
      <a:majorFont>
        <a:latin typeface="DM Sans Medium"/>
        <a:ea typeface=""/>
        <a:cs typeface=""/>
      </a:majorFont>
      <a:minorFont>
        <a:latin typeface="D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3FA9F5"/>
    </a:custClr>
    <a:custClr name="Custom Color 2">
      <a:srgbClr val="009245"/>
    </a:custClr>
    <a:custClr name="Custom Color 3">
      <a:srgbClr val="C7B299"/>
    </a:custClr>
    <a:custClr name="Custom Color 4">
      <a:srgbClr val="736357"/>
    </a:custClr>
    <a:custClr name="Custom Color 5">
      <a:srgbClr val="C1272D"/>
    </a:custClr>
    <a:custClr name="Custom Color 6">
      <a:srgbClr val="FBB03B"/>
    </a:custClr>
    <a:custClr name="Custom Color 7">
      <a:srgbClr val="7160EA"/>
    </a:custClr>
    <a:custClr name="Custom Color 8">
      <a:srgbClr val="F15A24"/>
    </a:custClr>
  </a:custClrLst>
  <a:extLst>
    <a:ext uri="{05A4C25C-085E-4340-85A3-A5531E510DB2}">
      <thm15:themeFamily xmlns:thm15="http://schemas.microsoft.com/office/thememl/2012/main" name="Réglementation d'agréation - Etat de la question 2023 08 30" id="{6B13C1B5-7D07-4F0B-BCFA-C6EAAC032F36}" vid="{0707061A-F015-4FDF-8301-0CF26E36C982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23f3d47-07ea-4250-8b89-a2636bca1ee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295397D005944A228F7CC03FA81D6" ma:contentTypeVersion="18" ma:contentTypeDescription="Create a new document." ma:contentTypeScope="" ma:versionID="690de10a85f8a19971329cf6fd79c351">
  <xsd:schema xmlns:xsd="http://www.w3.org/2001/XMLSchema" xmlns:xs="http://www.w3.org/2001/XMLSchema" xmlns:p="http://schemas.microsoft.com/office/2006/metadata/properties" xmlns:ns3="b23f3d47-07ea-4250-8b89-a2636bca1ee3" xmlns:ns4="4235ed96-c020-44df-8ba1-75d4b7f8a734" targetNamespace="http://schemas.microsoft.com/office/2006/metadata/properties" ma:root="true" ma:fieldsID="0c5ce0c5b5d75d19ce12c9352ba04008" ns3:_="" ns4:_="">
    <xsd:import namespace="b23f3d47-07ea-4250-8b89-a2636bca1ee3"/>
    <xsd:import namespace="4235ed96-c020-44df-8ba1-75d4b7f8a7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f3d47-07ea-4250-8b89-a2636bca1e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5ed96-c020-44df-8ba1-75d4b7f8a73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1E341D-E32E-4AB6-A31F-73E0B67D8E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41B144-2AAE-4288-BA68-9DAC053A4028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b23f3d47-07ea-4250-8b89-a2636bca1ee3"/>
    <ds:schemaRef ds:uri="http://purl.org/dc/terms/"/>
    <ds:schemaRef ds:uri="4235ed96-c020-44df-8ba1-75d4b7f8a734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49AB941-A554-4805-BC6C-6007BC793A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3f3d47-07ea-4250-8b89-a2636bca1ee3"/>
    <ds:schemaRef ds:uri="4235ed96-c020-44df-8ba1-75d4b7f8a7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66c008a4-b565-49a9-93c9-c1e64cad2e11}" enabled="0" method="" siteId="{66c008a4-b565-49a9-93c9-c1e64cad2e1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</TotalTime>
  <Words>100</Words>
  <Application>Microsoft Office PowerPoint</Application>
  <PresentationFormat>Grand écran</PresentationFormat>
  <Paragraphs>48</Paragraphs>
  <Slides>18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18</vt:i4>
      </vt:variant>
    </vt:vector>
  </HeadingPairs>
  <TitlesOfParts>
    <vt:vector size="31" baseType="lpstr">
      <vt:lpstr>Abadi</vt:lpstr>
      <vt:lpstr>Arial</vt:lpstr>
      <vt:lpstr>Calibri</vt:lpstr>
      <vt:lpstr>Calibri Light</vt:lpstr>
      <vt:lpstr>DM Sans</vt:lpstr>
      <vt:lpstr>DM Sans Medium</vt:lpstr>
      <vt:lpstr>Franklin Gothic Book</vt:lpstr>
      <vt:lpstr>Wingdings</vt:lpstr>
      <vt:lpstr>Wingdings 2</vt:lpstr>
      <vt:lpstr>Kantoorthema</vt:lpstr>
      <vt:lpstr>2_Kantoorthema</vt:lpstr>
      <vt:lpstr>Embuild - Template FR</vt:lpstr>
      <vt:lpstr>1_Embuild - Template FR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SPF/FOD Economie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PIROTTE Jocelyne</dc:creator>
  <cp:lastModifiedBy>Chloé Carpiaux (FOD Economie - SPF Economie)</cp:lastModifiedBy>
  <cp:revision>330</cp:revision>
  <cp:lastPrinted>2021-01-25T10:57:45Z</cp:lastPrinted>
  <dcterms:created xsi:type="dcterms:W3CDTF">2018-03-23T10:34:04Z</dcterms:created>
  <dcterms:modified xsi:type="dcterms:W3CDTF">2025-05-09T13:06:25Z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0x010100806295397D005944A228F7CC03FA81D6</vt:lpwstr>
  </property>
</Properties>
</file>