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4"/>
    <p:sldMasterId id="2147483670" r:id="rId5"/>
    <p:sldMasterId id="2147483690" r:id="rId6"/>
    <p:sldMasterId id="2147483717" r:id="rId7"/>
  </p:sldMasterIdLst>
  <p:notesMasterIdLst>
    <p:notesMasterId r:id="rId19"/>
  </p:notesMasterIdLst>
  <p:sldIdLst>
    <p:sldId id="274" r:id="rId8"/>
    <p:sldId id="4257" r:id="rId9"/>
    <p:sldId id="294" r:id="rId10"/>
    <p:sldId id="4278" r:id="rId11"/>
    <p:sldId id="275" r:id="rId12"/>
    <p:sldId id="4266" r:id="rId13"/>
    <p:sldId id="4280" r:id="rId14"/>
    <p:sldId id="4281" r:id="rId15"/>
    <p:sldId id="4282" r:id="rId16"/>
    <p:sldId id="4265" r:id="rId17"/>
    <p:sldId id="276" r:id="rId18"/>
  </p:sldIdLst>
  <p:sldSz cx="9144000" cy="5143500" type="screen16x9"/>
  <p:notesSz cx="6797675" cy="9874250"/>
  <p:defaultTextStyle>
    <a:defPPr>
      <a:defRPr lang="en-US"/>
    </a:defPPr>
    <a:lvl1pPr marL="0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2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3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4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6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7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9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00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71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ssens, Karolien" initials="GK" lastIdx="8" clrIdx="0">
    <p:extLst>
      <p:ext uri="{19B8F6BF-5375-455C-9EA6-DF929625EA0E}">
        <p15:presenceInfo xmlns:p15="http://schemas.microsoft.com/office/powerpoint/2012/main" userId="S-1-5-21-3662605696-431538287-2476864782-23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48"/>
    <a:srgbClr val="002776"/>
    <a:srgbClr val="535353"/>
    <a:srgbClr val="007AC9"/>
    <a:srgbClr val="D10074"/>
    <a:srgbClr val="E37222"/>
    <a:srgbClr val="9CDCD9"/>
    <a:srgbClr val="3FC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832" autoAdjust="0"/>
  </p:normalViewPr>
  <p:slideViewPr>
    <p:cSldViewPr snapToGrid="0" snapToObjects="1">
      <p:cViewPr varScale="1">
        <p:scale>
          <a:sx n="146" d="100"/>
          <a:sy n="146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343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37B21-5A44-584D-BD09-F38CB53E82B1}" type="datetimeFigureOut">
              <a:rPr lang="nl-BE" smtClean="0"/>
              <a:t>7/05/2025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E54BD-4699-DD40-9EAF-99EED244CE3C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618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2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3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4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6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7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9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00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71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Qua inspanning om een CS verbetertraject aan te vragen is dit zeer beperkt voor een KMO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3F2EB-E07F-4565-9F67-6E8A8F856FE1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248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E54BD-4699-DD40-9EAF-99EED244CE3C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264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8E88981-6B68-B149-8A88-2F34EA6C1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186" y="905894"/>
            <a:ext cx="2323813" cy="905893"/>
          </a:xfrm>
          <a:prstGeom prst="rect">
            <a:avLst/>
          </a:prstGeom>
        </p:spPr>
      </p:pic>
      <p:sp>
        <p:nvSpPr>
          <p:cNvPr id="8" name="Title Text">
            <a:extLst>
              <a:ext uri="{FF2B5EF4-FFF2-40B4-BE49-F238E27FC236}">
                <a16:creationId xmlns:a16="http://schemas.microsoft.com/office/drawing/2014/main" id="{5306D2C2-901E-D34A-BA20-02F0F78228A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0917" y="1152763"/>
            <a:ext cx="5320333" cy="179070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33185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TEKSTLIDE (tekst links + beeld 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EB865A-83CF-BE40-9441-6A22E856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28834C2F-D4D2-F84E-AB9B-8484E82F57FB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572001" y="1361602"/>
            <a:ext cx="4283241" cy="2918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E38BDBCA-38FC-7E40-8AC2-3C46ADC482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9380" y="1361602"/>
            <a:ext cx="4027670" cy="291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dirty="0"/>
              <a:t>Calibri antraciet grijs, 20 pt</a:t>
            </a:r>
          </a:p>
          <a:p>
            <a:pPr lvl="1"/>
            <a:r>
              <a:rPr lang="nl-BE" dirty="0"/>
              <a:t>Calibri, antractiet grijs, 18 pt</a:t>
            </a:r>
          </a:p>
          <a:p>
            <a:pPr lvl="2"/>
            <a:r>
              <a:rPr lang="nl-BE" dirty="0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95720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TEKSTLIDE (tekst rechts + beeld 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EB865A-83CF-BE40-9441-6A22E856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28834C2F-D4D2-F84E-AB9B-8484E82F57FB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303030" y="1361602"/>
            <a:ext cx="4283241" cy="2918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E38BDBCA-38FC-7E40-8AC2-3C46ADC482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2152" y="1361602"/>
            <a:ext cx="4027670" cy="291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dirty="0"/>
              <a:t>Calibri antraciet grijs, 20 pt</a:t>
            </a:r>
          </a:p>
          <a:p>
            <a:pPr lvl="1"/>
            <a:r>
              <a:rPr lang="nl-BE" dirty="0"/>
              <a:t>Calibri, antractiet grijs, 18 pt</a:t>
            </a:r>
          </a:p>
          <a:p>
            <a:pPr lvl="2"/>
            <a:r>
              <a:rPr lang="nl-BE" dirty="0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1920872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.6_TEKSTLIDE (drie kolommen + achtergro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4615F5-6B99-134B-BA14-F885568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96CD30C3-DC28-400C-A49E-176E63724A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9380" y="1361602"/>
            <a:ext cx="2610000" cy="2918300"/>
          </a:xfrm>
          <a:prstGeom prst="rect">
            <a:avLst/>
          </a:prstGeom>
          <a:solidFill>
            <a:srgbClr val="00B050">
              <a:alpha val="4000"/>
            </a:srgbClr>
          </a:solidFill>
        </p:spPr>
        <p:txBody>
          <a:bodyPr lIns="0" tIns="0" rIns="0" bIns="0"/>
          <a:lstStyle>
            <a:lvl1pPr>
              <a:defRPr sz="16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dirty="0" err="1"/>
              <a:t>Calibri</a:t>
            </a:r>
            <a:r>
              <a:rPr lang="nl-BE" dirty="0"/>
              <a:t> antraciet grijs, 16 </a:t>
            </a:r>
            <a:r>
              <a:rPr lang="nl-BE" dirty="0" err="1"/>
              <a:t>pt</a:t>
            </a:r>
            <a:endParaRPr lang="nl-BE" dirty="0"/>
          </a:p>
        </p:txBody>
      </p: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5D8FA13E-AFF2-4085-9D73-2E417BF6CC8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267000" y="1361602"/>
            <a:ext cx="2610000" cy="2918300"/>
          </a:xfrm>
          <a:prstGeom prst="rect">
            <a:avLst/>
          </a:prstGeom>
          <a:solidFill>
            <a:srgbClr val="00B050">
              <a:alpha val="4000"/>
            </a:srgbClr>
          </a:solidFill>
        </p:spPr>
        <p:txBody>
          <a:bodyPr lIns="0" tIns="0" rIns="0" bIns="0"/>
          <a:lstStyle>
            <a:lvl1pPr>
              <a:defRPr sz="16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dirty="0" err="1"/>
              <a:t>Calibri</a:t>
            </a:r>
            <a:r>
              <a:rPr lang="nl-BE" dirty="0"/>
              <a:t> antraciet grijs, 16 </a:t>
            </a:r>
            <a:r>
              <a:rPr lang="nl-BE" dirty="0" err="1"/>
              <a:t>pt</a:t>
            </a:r>
            <a:endParaRPr lang="nl-BE" dirty="0"/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B77492B6-1416-4A63-9386-FA96B47E285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45241" y="1361602"/>
            <a:ext cx="2610000" cy="2918300"/>
          </a:xfrm>
          <a:prstGeom prst="rect">
            <a:avLst/>
          </a:prstGeom>
          <a:solidFill>
            <a:srgbClr val="00B050">
              <a:alpha val="4000"/>
            </a:srgbClr>
          </a:solidFill>
        </p:spPr>
        <p:txBody>
          <a:bodyPr lIns="0" tIns="0" rIns="0" bIns="0"/>
          <a:lstStyle>
            <a:lvl1pPr>
              <a:defRPr sz="16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dirty="0" err="1"/>
              <a:t>Calibri</a:t>
            </a:r>
            <a:r>
              <a:rPr lang="nl-BE" dirty="0"/>
              <a:t> antraciet grijs, 16 </a:t>
            </a:r>
            <a:r>
              <a:rPr lang="nl-BE" dirty="0" err="1"/>
              <a:t>pt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5993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_beeld + titel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0C6DC67E-A4A8-8046-9F48-8618BD576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4860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4615F5-6B99-134B-BA14-F885568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_beeld + titel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0C6DC67E-A4A8-8046-9F48-8618BD576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611" cy="4860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878582A4-FFFA-4997-8F8D-897F84FF341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09380" y="851821"/>
            <a:ext cx="7241994" cy="1441003"/>
          </a:xfrm>
          <a:prstGeom prst="rect">
            <a:avLst/>
          </a:prstGeom>
        </p:spPr>
        <p:txBody>
          <a:bodyPr lIns="0" tIns="0" rIns="0" bIns="0" anchor="b"/>
          <a:lstStyle>
            <a:lvl1pPr marL="0" indent="-215985"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4F59F970-9325-4A64-BCC3-0C171A52AF7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9380" y="2292823"/>
            <a:ext cx="4119319" cy="1441003"/>
          </a:xfrm>
          <a:prstGeom prst="rect">
            <a:avLst/>
          </a:prstGeom>
        </p:spPr>
        <p:txBody>
          <a:bodyPr lIns="0" tIns="0" rIns="0" bIns="46800"/>
          <a:lstStyle>
            <a:lvl1pPr marL="0" indent="0">
              <a:buSzTx/>
              <a:buFontTx/>
              <a:buNone/>
              <a:defRPr sz="2000" b="1">
                <a:solidFill>
                  <a:srgbClr val="009B48"/>
                </a:solidFill>
                <a:latin typeface="+mn-lt"/>
              </a:defRPr>
            </a:lvl1pPr>
            <a:lvl2pPr marL="0" indent="342879">
              <a:buSzTx/>
              <a:buFontTx/>
              <a:buNone/>
              <a:defRPr sz="1800" b="0">
                <a:solidFill>
                  <a:srgbClr val="009B48"/>
                </a:solidFill>
                <a:latin typeface="+mn-lt"/>
              </a:defRPr>
            </a:lvl2pPr>
            <a:lvl3pPr marL="0" indent="685757">
              <a:buSzTx/>
              <a:buFontTx/>
              <a:buNone/>
              <a:defRPr sz="1500" b="0">
                <a:solidFill>
                  <a:srgbClr val="009B48"/>
                </a:solidFill>
                <a:latin typeface="+mn-lt"/>
              </a:defRPr>
            </a:lvl3pPr>
            <a:lvl4pPr marL="0" indent="1028636">
              <a:buSzTx/>
              <a:buFontTx/>
              <a:buNone/>
              <a:defRPr sz="1400" b="0">
                <a:solidFill>
                  <a:srgbClr val="009B48"/>
                </a:solidFill>
                <a:latin typeface="+mn-lt"/>
              </a:defRPr>
            </a:lvl4pPr>
            <a:lvl5pPr marL="0" indent="1371514">
              <a:buSzTx/>
              <a:buFontTx/>
              <a:buNone/>
              <a:defRPr sz="1200" b="0">
                <a:solidFill>
                  <a:srgbClr val="009B48"/>
                </a:solidFill>
                <a:latin typeface="+mn-lt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36034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Kleu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49CC4DC-4FD8-604D-B7F4-174F1AFBCF81}"/>
              </a:ext>
            </a:extLst>
          </p:cNvPr>
          <p:cNvSpPr/>
          <p:nvPr userDrawn="1"/>
        </p:nvSpPr>
        <p:spPr>
          <a:xfrm>
            <a:off x="309381" y="1400590"/>
            <a:ext cx="673769" cy="673769"/>
          </a:xfrm>
          <a:prstGeom prst="rect">
            <a:avLst/>
          </a:prstGeom>
          <a:solidFill>
            <a:srgbClr val="009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48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B06AFD8-B952-B844-9AB4-8069EDFC23BD}"/>
              </a:ext>
            </a:extLst>
          </p:cNvPr>
          <p:cNvSpPr/>
          <p:nvPr userDrawn="1"/>
        </p:nvSpPr>
        <p:spPr>
          <a:xfrm>
            <a:off x="309381" y="2750075"/>
            <a:ext cx="673769" cy="673769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48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C865BCF-F6A3-B346-9C14-7BF5AB89533D}"/>
              </a:ext>
            </a:extLst>
          </p:cNvPr>
          <p:cNvSpPr/>
          <p:nvPr userDrawn="1"/>
        </p:nvSpPr>
        <p:spPr>
          <a:xfrm>
            <a:off x="309381" y="3639783"/>
            <a:ext cx="673769" cy="673769"/>
          </a:xfrm>
          <a:prstGeom prst="rect">
            <a:avLst/>
          </a:prstGeom>
          <a:solidFill>
            <a:srgbClr val="9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4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C7CFEF1-F92A-1E49-9083-FE05CE62B031}"/>
              </a:ext>
            </a:extLst>
          </p:cNvPr>
          <p:cNvSpPr/>
          <p:nvPr userDrawn="1"/>
        </p:nvSpPr>
        <p:spPr>
          <a:xfrm>
            <a:off x="2502566" y="2750075"/>
            <a:ext cx="673769" cy="673769"/>
          </a:xfrm>
          <a:prstGeom prst="rect">
            <a:avLst/>
          </a:prstGeom>
          <a:solidFill>
            <a:srgbClr val="D1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480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AD9A5DD-96C6-F841-A2A0-E212C2052784}"/>
              </a:ext>
            </a:extLst>
          </p:cNvPr>
          <p:cNvSpPr/>
          <p:nvPr userDrawn="1"/>
        </p:nvSpPr>
        <p:spPr>
          <a:xfrm>
            <a:off x="4695751" y="2750075"/>
            <a:ext cx="673769" cy="673769"/>
          </a:xfrm>
          <a:prstGeom prst="rect">
            <a:avLst/>
          </a:prstGeom>
          <a:solidFill>
            <a:srgbClr val="3FC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480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6AF4591-5620-BF4B-8F02-A3A805391724}"/>
              </a:ext>
            </a:extLst>
          </p:cNvPr>
          <p:cNvSpPr/>
          <p:nvPr userDrawn="1"/>
        </p:nvSpPr>
        <p:spPr>
          <a:xfrm>
            <a:off x="2502565" y="3639783"/>
            <a:ext cx="673769" cy="673769"/>
          </a:xfrm>
          <a:prstGeom prst="rect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480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92675A1-8C01-7449-B812-A8B7C7FB4AB1}"/>
              </a:ext>
            </a:extLst>
          </p:cNvPr>
          <p:cNvSpPr/>
          <p:nvPr userDrawn="1"/>
        </p:nvSpPr>
        <p:spPr>
          <a:xfrm>
            <a:off x="4695749" y="3639783"/>
            <a:ext cx="673769" cy="673769"/>
          </a:xfrm>
          <a:prstGeom prst="rect">
            <a:avLst/>
          </a:prstGeom>
          <a:solidFill>
            <a:srgbClr val="007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4800"/>
          </a:p>
        </p:txBody>
      </p:sp>
    </p:spTree>
    <p:extLst>
      <p:ext uri="{BB962C8B-B14F-4D97-AF65-F5344CB8AC3E}">
        <p14:creationId xmlns:p14="http://schemas.microsoft.com/office/powerpoint/2010/main" val="2104313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510778"/>
            <a:ext cx="6124736" cy="720671"/>
          </a:xfrm>
          <a:solidFill>
            <a:srgbClr val="A0CAB7">
              <a:alpha val="75000"/>
            </a:srgbClr>
          </a:solidFill>
        </p:spPr>
        <p:txBody>
          <a:bodyPr/>
          <a:lstStyle>
            <a:lvl1pPr>
              <a:defRPr>
                <a:solidFill>
                  <a:srgbClr val="6B3F9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A0CAB7"/>
                </a:solidFill>
              </a:defRPr>
            </a:lvl1pPr>
            <a:lvl2pPr>
              <a:defRPr>
                <a:solidFill>
                  <a:srgbClr val="6B3F92"/>
                </a:solidFill>
              </a:defRPr>
            </a:lvl2pPr>
            <a:lvl3pPr>
              <a:defRPr>
                <a:solidFill>
                  <a:srgbClr val="A0CAB7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AD14-56BA-439B-AA97-711AABAC8CA3}" type="datetimeFigureOut">
              <a:rPr lang="nl-BE" smtClean="0"/>
              <a:t>7/05/2025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507F-39F2-4BAC-8E6B-B8C1CE7D48F9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5009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_TEKSTSLIDE (alleen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60000"/>
            <a:ext cx="8292387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n-lt"/>
                <a:ea typeface="+mj-ea"/>
                <a:cs typeface="+mj-cs"/>
                <a:sym typeface="Calibri"/>
              </a:defRPr>
            </a:lvl1pPr>
            <a:lvl2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nl-BE" dirty="0" err="1"/>
              <a:t>Calibri</a:t>
            </a:r>
            <a:r>
              <a:rPr lang="nl-BE" dirty="0"/>
              <a:t>, groen, 32 </a:t>
            </a:r>
            <a:r>
              <a:rPr lang="nl-BE" dirty="0" err="1"/>
              <a:t>pt</a:t>
            </a:r>
            <a:r>
              <a:rPr lang="nl-BE" dirty="0"/>
              <a:t>, </a:t>
            </a:r>
            <a:r>
              <a:rPr lang="nl-BE" dirty="0" err="1"/>
              <a:t>bold</a:t>
            </a:r>
            <a:r>
              <a:rPr lang="nl-BE" dirty="0"/>
              <a:t>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88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laio-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1" y="0"/>
            <a:ext cx="7296631" cy="51435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6416" h="13716000">
                <a:moveTo>
                  <a:pt x="0" y="0"/>
                </a:moveTo>
                <a:lnTo>
                  <a:pt x="14660896" y="0"/>
                </a:lnTo>
                <a:lnTo>
                  <a:pt x="19456416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86995"/>
            <a:ext cx="4695606" cy="1828805"/>
          </a:xfrm>
        </p:spPr>
        <p:txBody>
          <a:bodyPr lIns="0" tIns="0" rIns="0" bIns="0" anchor="b" anchorCtr="0">
            <a:noAutofit/>
          </a:bodyPr>
          <a:lstStyle>
            <a:lvl1pPr algn="l">
              <a:defRPr sz="3750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01F740-FF69-5040-8002-AA80838D0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426" y="2259390"/>
            <a:ext cx="4695606" cy="58287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2" indent="0" algn="ctr">
              <a:buNone/>
              <a:defRPr sz="2000"/>
            </a:lvl2pPr>
            <a:lvl3pPr marL="914343" indent="0" algn="ctr">
              <a:buNone/>
              <a:defRPr sz="1800"/>
            </a:lvl3pPr>
            <a:lvl4pPr marL="1371514" indent="0" algn="ctr">
              <a:buNone/>
              <a:defRPr sz="1600"/>
            </a:lvl4pPr>
            <a:lvl5pPr marL="1828686" indent="0" algn="ctr">
              <a:buNone/>
              <a:defRPr sz="1600"/>
            </a:lvl5pPr>
            <a:lvl6pPr marL="2285857" indent="0" algn="ctr">
              <a:buNone/>
              <a:defRPr sz="1600"/>
            </a:lvl6pPr>
            <a:lvl7pPr marL="2743029" indent="0" algn="ctr">
              <a:buNone/>
              <a:defRPr sz="1600"/>
            </a:lvl7pPr>
            <a:lvl8pPr marL="3200200" indent="0" algn="ctr">
              <a:buNone/>
              <a:defRPr sz="1600"/>
            </a:lvl8pPr>
            <a:lvl9pPr marL="3657371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DF2F196-C7EA-0941-9427-00F2502C1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0223" y="923927"/>
            <a:ext cx="2333777" cy="904875"/>
          </a:xfrm>
          <a:prstGeom prst="rect">
            <a:avLst/>
          </a:prstGeom>
        </p:spPr>
      </p:pic>
      <p:pic>
        <p:nvPicPr>
          <p:cNvPr id="9" name="Afbeelding 8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275440A3-6C36-4C7C-A4F2-3A18CAB627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36" y="4427845"/>
            <a:ext cx="104456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47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ussentitel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448" y="0"/>
            <a:ext cx="5864426" cy="51435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4589929 w 19456416"/>
              <a:gd name="connsiteY0" fmla="*/ 17929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4589929 w 19456416"/>
              <a:gd name="connsiteY4" fmla="*/ 17929 h 13716000"/>
              <a:gd name="connsiteX0" fmla="*/ 3818964 w 19456416"/>
              <a:gd name="connsiteY0" fmla="*/ 17929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3818964 w 19456416"/>
              <a:gd name="connsiteY4" fmla="*/ 17929 h 13716000"/>
              <a:gd name="connsiteX0" fmla="*/ 125505 w 15762957"/>
              <a:gd name="connsiteY0" fmla="*/ 17929 h 13716000"/>
              <a:gd name="connsiteX1" fmla="*/ 10967437 w 15762957"/>
              <a:gd name="connsiteY1" fmla="*/ 0 h 13716000"/>
              <a:gd name="connsiteX2" fmla="*/ 15762957 w 15762957"/>
              <a:gd name="connsiteY2" fmla="*/ 13716000 h 13716000"/>
              <a:gd name="connsiteX3" fmla="*/ 0 w 15762957"/>
              <a:gd name="connsiteY3" fmla="*/ 13716000 h 13716000"/>
              <a:gd name="connsiteX4" fmla="*/ 125505 w 15762957"/>
              <a:gd name="connsiteY4" fmla="*/ 17929 h 13716000"/>
              <a:gd name="connsiteX0" fmla="*/ 89647 w 15727099"/>
              <a:gd name="connsiteY0" fmla="*/ 17929 h 13716000"/>
              <a:gd name="connsiteX1" fmla="*/ 10931579 w 15727099"/>
              <a:gd name="connsiteY1" fmla="*/ 0 h 13716000"/>
              <a:gd name="connsiteX2" fmla="*/ 15727099 w 15727099"/>
              <a:gd name="connsiteY2" fmla="*/ 13716000 h 13716000"/>
              <a:gd name="connsiteX3" fmla="*/ 0 w 15727099"/>
              <a:gd name="connsiteY3" fmla="*/ 13680141 h 13716000"/>
              <a:gd name="connsiteX4" fmla="*/ 89647 w 15727099"/>
              <a:gd name="connsiteY4" fmla="*/ 17929 h 13716000"/>
              <a:gd name="connsiteX0" fmla="*/ 0 w 15637452"/>
              <a:gd name="connsiteY0" fmla="*/ 17929 h 13716000"/>
              <a:gd name="connsiteX1" fmla="*/ 10841932 w 15637452"/>
              <a:gd name="connsiteY1" fmla="*/ 0 h 13716000"/>
              <a:gd name="connsiteX2" fmla="*/ 15637452 w 15637452"/>
              <a:gd name="connsiteY2" fmla="*/ 13716000 h 13716000"/>
              <a:gd name="connsiteX3" fmla="*/ 0 w 15637452"/>
              <a:gd name="connsiteY3" fmla="*/ 13680141 h 13716000"/>
              <a:gd name="connsiteX4" fmla="*/ 0 w 15637452"/>
              <a:gd name="connsiteY4" fmla="*/ 17929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37452" h="13716000">
                <a:moveTo>
                  <a:pt x="0" y="17929"/>
                </a:moveTo>
                <a:lnTo>
                  <a:pt x="10841932" y="0"/>
                </a:lnTo>
                <a:lnTo>
                  <a:pt x="15637452" y="13716000"/>
                </a:lnTo>
                <a:lnTo>
                  <a:pt x="0" y="13680141"/>
                </a:lnTo>
                <a:lnTo>
                  <a:pt x="0" y="179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285115"/>
            <a:ext cx="2991039" cy="1828805"/>
          </a:xfrm>
        </p:spPr>
        <p:txBody>
          <a:bodyPr lIns="0" tIns="0" rIns="0" bIns="0" anchor="b" anchorCtr="0">
            <a:noAutofit/>
          </a:bodyPr>
          <a:lstStyle>
            <a:lvl1pPr algn="l">
              <a:defRPr sz="4088" b="1" i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512D46A-AFDC-5B4F-90BB-EE709CADF8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6018" y="1437629"/>
            <a:ext cx="654393" cy="794641"/>
          </a:xfrm>
          <a:solidFill>
            <a:schemeClr val="accent1"/>
          </a:solidFill>
        </p:spPr>
        <p:txBody>
          <a:bodyPr wrap="none" lIns="324000" tIns="46800" rIns="324000" anchor="ctr" anchorCtr="0">
            <a:spAutoFit/>
          </a:bodyPr>
          <a:lstStyle>
            <a:lvl1pPr marL="0" indent="0">
              <a:buNone/>
              <a:defRPr sz="5063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060C2689-8E9D-1846-BDC3-51B2A45B3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6018" y="2208950"/>
            <a:ext cx="654393" cy="794641"/>
          </a:xfrm>
          <a:solidFill>
            <a:schemeClr val="accent1"/>
          </a:solidFill>
        </p:spPr>
        <p:txBody>
          <a:bodyPr wrap="none" lIns="324000" tIns="46800" rIns="324000" anchor="ctr" anchorCtr="0">
            <a:spAutoFit/>
          </a:bodyPr>
          <a:lstStyle>
            <a:lvl1pPr marL="0" indent="0">
              <a:buNone/>
              <a:defRPr sz="5063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C846E51E-3362-C24C-B564-D3A21AC1CA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6018" y="2981020"/>
            <a:ext cx="654393" cy="793551"/>
          </a:xfrm>
          <a:solidFill>
            <a:schemeClr val="accent1"/>
          </a:solidFill>
        </p:spPr>
        <p:txBody>
          <a:bodyPr wrap="none" lIns="324000" rIns="324000" anchor="ctr" anchorCtr="0">
            <a:spAutoFit/>
          </a:bodyPr>
          <a:lstStyle>
            <a:lvl1pPr marL="0" indent="0">
              <a:buNone/>
              <a:defRPr sz="5063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07B601A-6C46-4643-901D-C58C162DD2A4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4" y="4546658"/>
            <a:ext cx="9144614" cy="4003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44D94E8-9F5D-4A0F-B034-688A2DD74A4D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38FCE3C2-EEFD-4190-B367-97F48326AD7D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Afbeelding 18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4829FC6C-5B93-4868-9DF7-204A2B25E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59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HOOFDSTUKSLIDEa_ziza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7289FFD-DB2D-7D47-B255-7925EF629602}"/>
              </a:ext>
            </a:extLst>
          </p:cNvPr>
          <p:cNvSpPr/>
          <p:nvPr userDrawn="1"/>
        </p:nvSpPr>
        <p:spPr>
          <a:xfrm>
            <a:off x="0" y="-450"/>
            <a:ext cx="9144000" cy="514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65AD9706-0929-194C-9AEC-605D2663D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Vrije vorm 22">
            <a:extLst>
              <a:ext uri="{FF2B5EF4-FFF2-40B4-BE49-F238E27FC236}">
                <a16:creationId xmlns:a16="http://schemas.microsoft.com/office/drawing/2014/main" id="{FC2031AC-1FD1-C94F-89F4-4615CD901376}"/>
              </a:ext>
            </a:extLst>
          </p:cNvPr>
          <p:cNvSpPr/>
          <p:nvPr userDrawn="1"/>
        </p:nvSpPr>
        <p:spPr>
          <a:xfrm>
            <a:off x="-3600" y="-3600"/>
            <a:ext cx="4219018" cy="5148000"/>
          </a:xfrm>
          <a:custGeom>
            <a:avLst/>
            <a:gdLst>
              <a:gd name="connsiteX0" fmla="*/ 0 w 4219018"/>
              <a:gd name="connsiteY0" fmla="*/ 0 h 5148000"/>
              <a:gd name="connsiteX1" fmla="*/ 43532 w 4219018"/>
              <a:gd name="connsiteY1" fmla="*/ 0 h 5148000"/>
              <a:gd name="connsiteX2" fmla="*/ 456892 w 4219018"/>
              <a:gd name="connsiteY2" fmla="*/ 0 h 5148000"/>
              <a:gd name="connsiteX3" fmla="*/ 3030509 w 4219018"/>
              <a:gd name="connsiteY3" fmla="*/ 0 h 5148000"/>
              <a:gd name="connsiteX4" fmla="*/ 4219018 w 4219018"/>
              <a:gd name="connsiteY4" fmla="*/ 5148000 h 5148000"/>
              <a:gd name="connsiteX5" fmla="*/ 43532 w 4219018"/>
              <a:gd name="connsiteY5" fmla="*/ 5148000 h 5148000"/>
              <a:gd name="connsiteX6" fmla="*/ 43532 w 4219018"/>
              <a:gd name="connsiteY6" fmla="*/ 5145750 h 5148000"/>
              <a:gd name="connsiteX7" fmla="*/ 0 w 4219018"/>
              <a:gd name="connsiteY7" fmla="*/ 5145750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9018" h="5148000">
                <a:moveTo>
                  <a:pt x="0" y="0"/>
                </a:moveTo>
                <a:lnTo>
                  <a:pt x="43532" y="0"/>
                </a:lnTo>
                <a:lnTo>
                  <a:pt x="456892" y="0"/>
                </a:lnTo>
                <a:lnTo>
                  <a:pt x="3030509" y="0"/>
                </a:lnTo>
                <a:lnTo>
                  <a:pt x="4219018" y="5148000"/>
                </a:lnTo>
                <a:lnTo>
                  <a:pt x="43532" y="5148000"/>
                </a:lnTo>
                <a:lnTo>
                  <a:pt x="43532" y="5145750"/>
                </a:lnTo>
                <a:lnTo>
                  <a:pt x="0" y="5145750"/>
                </a:lnTo>
                <a:close/>
              </a:path>
            </a:pathLst>
          </a:custGeom>
          <a:solidFill>
            <a:srgbClr val="009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94" rtlCol="0" anchor="ctr"/>
          <a:lstStyle/>
          <a:p>
            <a:pPr algn="ctr"/>
            <a:endParaRPr lang="nl-NL" sz="4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8D412413-6DE4-3346-A57B-D0E6F35A8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8178" y="1452321"/>
            <a:ext cx="3241575" cy="657872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>
              <a:lnSpc>
                <a:spcPct val="95000"/>
              </a:lnSpc>
              <a:defRPr sz="4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Hier komt de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2DECE7-57CE-9B48-9B4C-12ABC0243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178" y="2878035"/>
            <a:ext cx="2569853" cy="623248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650487-01D4-3840-B12F-B0CCDA16E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8178" y="2181590"/>
            <a:ext cx="3025747" cy="623248"/>
          </a:xfrm>
          <a:prstGeom prst="rect">
            <a:avLst/>
          </a:prstGeom>
          <a:solidFill>
            <a:srgbClr val="009B48"/>
          </a:solidFill>
        </p:spPr>
        <p:txBody>
          <a:bodyPr wrap="square" lIns="72000" tIns="0" rIns="72000" bIns="0" anchor="ctr" anchorCtr="0">
            <a:sp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titel van het</a:t>
            </a:r>
          </a:p>
        </p:txBody>
      </p:sp>
      <p:pic>
        <p:nvPicPr>
          <p:cNvPr id="9" name="Afbeelding 8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A6E354F9-D7E7-41C0-AE0E-19C66CF598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36" y="4427845"/>
            <a:ext cx="83565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12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io-Tussentitel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4126" y="1"/>
            <a:ext cx="5652781" cy="5148943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4151429"/>
              <a:gd name="connsiteX1" fmla="*/ 14660896 w 19456416"/>
              <a:gd name="connsiteY1" fmla="*/ 0 h 14151429"/>
              <a:gd name="connsiteX2" fmla="*/ 19456416 w 19456416"/>
              <a:gd name="connsiteY2" fmla="*/ 13716000 h 14151429"/>
              <a:gd name="connsiteX3" fmla="*/ 4339772 w 19456416"/>
              <a:gd name="connsiteY3" fmla="*/ 14151429 h 14151429"/>
              <a:gd name="connsiteX4" fmla="*/ 0 w 19456416"/>
              <a:gd name="connsiteY4" fmla="*/ 0 h 14151429"/>
              <a:gd name="connsiteX0" fmla="*/ 0 w 19456416"/>
              <a:gd name="connsiteY0" fmla="*/ 0 h 13730515"/>
              <a:gd name="connsiteX1" fmla="*/ 14660896 w 19456416"/>
              <a:gd name="connsiteY1" fmla="*/ 0 h 13730515"/>
              <a:gd name="connsiteX2" fmla="*/ 19456416 w 19456416"/>
              <a:gd name="connsiteY2" fmla="*/ 13716000 h 13730515"/>
              <a:gd name="connsiteX3" fmla="*/ 4397829 w 19456416"/>
              <a:gd name="connsiteY3" fmla="*/ 13730515 h 13730515"/>
              <a:gd name="connsiteX4" fmla="*/ 0 w 19456416"/>
              <a:gd name="connsiteY4" fmla="*/ 0 h 13730515"/>
              <a:gd name="connsiteX0" fmla="*/ 348343 w 15058587"/>
              <a:gd name="connsiteY0" fmla="*/ 58057 h 13730515"/>
              <a:gd name="connsiteX1" fmla="*/ 10263067 w 15058587"/>
              <a:gd name="connsiteY1" fmla="*/ 0 h 13730515"/>
              <a:gd name="connsiteX2" fmla="*/ 15058587 w 15058587"/>
              <a:gd name="connsiteY2" fmla="*/ 13716000 h 13730515"/>
              <a:gd name="connsiteX3" fmla="*/ 0 w 15058587"/>
              <a:gd name="connsiteY3" fmla="*/ 13730515 h 13730515"/>
              <a:gd name="connsiteX4" fmla="*/ 348343 w 15058587"/>
              <a:gd name="connsiteY4" fmla="*/ 58057 h 13730515"/>
              <a:gd name="connsiteX0" fmla="*/ 0 w 15073101"/>
              <a:gd name="connsiteY0" fmla="*/ 0 h 13730515"/>
              <a:gd name="connsiteX1" fmla="*/ 10277581 w 15073101"/>
              <a:gd name="connsiteY1" fmla="*/ 0 h 13730515"/>
              <a:gd name="connsiteX2" fmla="*/ 15073101 w 15073101"/>
              <a:gd name="connsiteY2" fmla="*/ 13716000 h 13730515"/>
              <a:gd name="connsiteX3" fmla="*/ 14514 w 15073101"/>
              <a:gd name="connsiteY3" fmla="*/ 13730515 h 13730515"/>
              <a:gd name="connsiteX4" fmla="*/ 0 w 15073101"/>
              <a:gd name="connsiteY4" fmla="*/ 0 h 1373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3101" h="13730515">
                <a:moveTo>
                  <a:pt x="0" y="0"/>
                </a:moveTo>
                <a:lnTo>
                  <a:pt x="10277581" y="0"/>
                </a:lnTo>
                <a:lnTo>
                  <a:pt x="15073101" y="13716000"/>
                </a:lnTo>
                <a:lnTo>
                  <a:pt x="14514" y="137305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38E2985-69AC-D244-9BDE-A8F82C582D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8345" y="-104774"/>
            <a:ext cx="2496312" cy="2495556"/>
          </a:xfrm>
          <a:prstGeom prst="ellipse">
            <a:avLst/>
          </a:prstGeom>
          <a:solidFill>
            <a:schemeClr val="accent6"/>
          </a:solidFill>
        </p:spPr>
        <p:txBody>
          <a:bodyPr wrap="square" lIns="0" tIns="0" rIns="0" bIns="0" anchor="ctr" anchorCtr="0">
            <a:noAutofit/>
          </a:bodyPr>
          <a:lstStyle>
            <a:lvl1pPr marL="0" indent="0">
              <a:buNone/>
              <a:defRPr sz="1905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651938"/>
            <a:ext cx="2991039" cy="1828805"/>
          </a:xfrm>
        </p:spPr>
        <p:txBody>
          <a:bodyPr lIns="0" tIns="0" rIns="0" bIns="0" anchor="t" anchorCtr="0">
            <a:noAutofit/>
          </a:bodyPr>
          <a:lstStyle>
            <a:lvl1pPr algn="l">
              <a:defRPr sz="7125" b="1" i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DD6093D-E0DB-C84B-B211-6EC2A7A6B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2019" y="1466856"/>
            <a:ext cx="1838442" cy="1838322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515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D399937-4CE9-7144-B824-681F0ACA62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7072" y="1449981"/>
            <a:ext cx="904559" cy="90487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75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9CF7B757-7CD4-ED48-8534-CCCC9A3AD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1468" y="2543171"/>
            <a:ext cx="904559" cy="90487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75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F1C7BB6-A895-7A43-BE88-E215F9A30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1562" y="3353400"/>
            <a:ext cx="904559" cy="90487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75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E26D2C97-D1F5-914E-94A1-537DF11BB4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0063" y="3400421"/>
            <a:ext cx="904559" cy="90487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75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3EDB2BAC-5618-9142-84D9-BBE39DC0B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6601" y="2733669"/>
            <a:ext cx="904559" cy="904878"/>
          </a:xfrm>
          <a:prstGeom prst="ellipse">
            <a:avLst/>
          </a:prstGeom>
          <a:solidFill>
            <a:schemeClr val="bg1"/>
          </a:solidFill>
          <a:effectLst>
            <a:outerShdw blurRad="1270000" algn="ctr" rotWithShape="0">
              <a:prstClr val="black">
                <a:alpha val="30000"/>
              </a:prstClr>
            </a:outerShdw>
          </a:effectLst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275" b="1" i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D5ACA82A-7E77-42ED-AD3D-E97C6A285CAD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02B098C-6C6A-44EC-A4A0-D0515B83F83F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Afbeelding 26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8E125DBD-CE79-4F76-BA2D-69C322AE04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3582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opsomming-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 flipV="1">
            <a:off x="-1539" y="0"/>
            <a:ext cx="4681848" cy="51435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7053943 w 19456416"/>
              <a:gd name="connsiteY3" fmla="*/ 13716000 h 13716000"/>
              <a:gd name="connsiteX4" fmla="*/ 0 w 19456416"/>
              <a:gd name="connsiteY4" fmla="*/ 0 h 13716000"/>
              <a:gd name="connsiteX0" fmla="*/ 0 w 12484116"/>
              <a:gd name="connsiteY0" fmla="*/ 32658 h 13716000"/>
              <a:gd name="connsiteX1" fmla="*/ 7688596 w 12484116"/>
              <a:gd name="connsiteY1" fmla="*/ 0 h 13716000"/>
              <a:gd name="connsiteX2" fmla="*/ 12484116 w 12484116"/>
              <a:gd name="connsiteY2" fmla="*/ 13716000 h 13716000"/>
              <a:gd name="connsiteX3" fmla="*/ 81643 w 12484116"/>
              <a:gd name="connsiteY3" fmla="*/ 13716000 h 13716000"/>
              <a:gd name="connsiteX4" fmla="*/ 0 w 12484116"/>
              <a:gd name="connsiteY4" fmla="*/ 32658 h 13716000"/>
              <a:gd name="connsiteX0" fmla="*/ 0 w 12484116"/>
              <a:gd name="connsiteY0" fmla="*/ 32658 h 13716000"/>
              <a:gd name="connsiteX1" fmla="*/ 7688596 w 12484116"/>
              <a:gd name="connsiteY1" fmla="*/ 0 h 13716000"/>
              <a:gd name="connsiteX2" fmla="*/ 12484116 w 12484116"/>
              <a:gd name="connsiteY2" fmla="*/ 13716000 h 13716000"/>
              <a:gd name="connsiteX3" fmla="*/ 16328 w 12484116"/>
              <a:gd name="connsiteY3" fmla="*/ 13716000 h 13716000"/>
              <a:gd name="connsiteX4" fmla="*/ 0 w 12484116"/>
              <a:gd name="connsiteY4" fmla="*/ 32658 h 13716000"/>
              <a:gd name="connsiteX0" fmla="*/ 0 w 12484116"/>
              <a:gd name="connsiteY0" fmla="*/ 32658 h 13716000"/>
              <a:gd name="connsiteX1" fmla="*/ 7688596 w 12484116"/>
              <a:gd name="connsiteY1" fmla="*/ 0 h 13716000"/>
              <a:gd name="connsiteX2" fmla="*/ 12484116 w 12484116"/>
              <a:gd name="connsiteY2" fmla="*/ 13716000 h 13716000"/>
              <a:gd name="connsiteX3" fmla="*/ 16328 w 12484116"/>
              <a:gd name="connsiteY3" fmla="*/ 13716000 h 13716000"/>
              <a:gd name="connsiteX4" fmla="*/ 0 w 12484116"/>
              <a:gd name="connsiteY4" fmla="*/ 32658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4116" h="13716000">
                <a:moveTo>
                  <a:pt x="0" y="32658"/>
                </a:moveTo>
                <a:lnTo>
                  <a:pt x="7688596" y="0"/>
                </a:lnTo>
                <a:lnTo>
                  <a:pt x="12484116" y="13716000"/>
                </a:lnTo>
                <a:lnTo>
                  <a:pt x="16328" y="13716000"/>
                </a:lnTo>
                <a:cubicBezTo>
                  <a:pt x="10885" y="9154886"/>
                  <a:pt x="5443" y="4593772"/>
                  <a:pt x="0" y="326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651938"/>
            <a:ext cx="2991039" cy="1828805"/>
          </a:xfrm>
        </p:spPr>
        <p:txBody>
          <a:bodyPr lIns="0" tIns="0" rIns="0" bIns="0" anchor="t" anchorCtr="0">
            <a:noAutofit/>
          </a:bodyPr>
          <a:lstStyle>
            <a:lvl1pPr algn="l">
              <a:defRPr sz="7125" b="1" i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0A0D737-3B5B-A54C-8BC7-D2C73DBE8A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4992" y="505197"/>
            <a:ext cx="666795" cy="6669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8" name="Tijdelijke aanduiding voor afbeelding 4">
            <a:extLst>
              <a:ext uri="{FF2B5EF4-FFF2-40B4-BE49-F238E27FC236}">
                <a16:creationId xmlns:a16="http://schemas.microsoft.com/office/drawing/2014/main" id="{AEC66D6D-4E9E-BA45-B065-B7885E2B74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1644" y="1288629"/>
            <a:ext cx="666795" cy="6669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4">
            <a:extLst>
              <a:ext uri="{FF2B5EF4-FFF2-40B4-BE49-F238E27FC236}">
                <a16:creationId xmlns:a16="http://schemas.microsoft.com/office/drawing/2014/main" id="{7A5DCC54-1120-0E40-A647-F783E6003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45884" y="2072061"/>
            <a:ext cx="666795" cy="6669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4">
            <a:extLst>
              <a:ext uri="{FF2B5EF4-FFF2-40B4-BE49-F238E27FC236}">
                <a16:creationId xmlns:a16="http://schemas.microsoft.com/office/drawing/2014/main" id="{E93A41B4-3D4C-5748-805B-940C26225CC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84710" y="2855493"/>
            <a:ext cx="666795" cy="6669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afbeelding 4">
            <a:extLst>
              <a:ext uri="{FF2B5EF4-FFF2-40B4-BE49-F238E27FC236}">
                <a16:creationId xmlns:a16="http://schemas.microsoft.com/office/drawing/2014/main" id="{6534A023-7B18-D345-8842-DFFCE6E7A0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08468" y="3638925"/>
            <a:ext cx="666795" cy="6669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58731F-B8FA-0247-AA61-8ED9CB5C1F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47547" y="504900"/>
            <a:ext cx="3613591" cy="6669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nl-BE" sz="1575" cap="all" baseline="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endParaRPr lang="nl-BE" dirty="0"/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A0EE5539-1115-6C4B-9B25-40ABE13BB1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84212" y="1289250"/>
            <a:ext cx="3876926" cy="6669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575" cap="all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F8965014-EEC3-A94C-B260-F0A950641B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98439" y="2072250"/>
            <a:ext cx="4162699" cy="6669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nl-BE" sz="1575" cap="all" baseline="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endParaRPr lang="nl-BE" dirty="0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A70A39F1-2177-B041-8461-C32ABEA50F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37278" y="2855250"/>
            <a:ext cx="4423860" cy="6669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nl-BE" sz="1575" cap="all" baseline="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endParaRPr lang="nl-BE" dirty="0"/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84408592-E52B-8A44-A55A-83717F92E11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61036" y="3638925"/>
            <a:ext cx="4700102" cy="6669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nl-BE" sz="1575" cap="all" baseline="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None/>
            </a:pPr>
            <a:endParaRPr lang="nl-BE" dirty="0"/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E8D9D473-0944-49F1-97FD-D62DA2C5E434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105A961-D296-4FF2-91AF-4D84C1E47B11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Afbeelding 30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A22548DD-3AEA-40F1-9A40-AD142434A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742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Blanco-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849" y="657640"/>
            <a:ext cx="6858000" cy="648795"/>
          </a:xfrm>
        </p:spPr>
        <p:txBody>
          <a:bodyPr lIns="0" tIns="0" rIns="0" bIns="0" anchor="t" anchorCtr="0">
            <a:noAutofit/>
          </a:bodyPr>
          <a:lstStyle>
            <a:lvl1pPr algn="l">
              <a:defRPr sz="331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BA05E0B3-46B9-4931-8CC4-9408735A23C8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C0FC166E-6EB2-4CA5-8E46-1C0CC4B9BFE2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Afbeelding 14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3E9E0590-0E91-488E-8B62-6301E03BF9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604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Netwe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B2CBF9D3-2476-0840-AD1D-4D5B50044D7F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5365" y="2398950"/>
            <a:ext cx="1598504" cy="925979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6B0B5D76-C41C-764E-847B-9261DF8E1C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24567" y="2396250"/>
            <a:ext cx="919410" cy="156351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0159B2C-A4DE-3E45-97A7-1DE5285C376E}"/>
              </a:ext>
            </a:extLst>
          </p:cNvPr>
          <p:cNvCxnSpPr/>
          <p:nvPr userDrawn="1"/>
        </p:nvCxnSpPr>
        <p:spPr>
          <a:xfrm flipH="1" flipV="1">
            <a:off x="5831813" y="2396560"/>
            <a:ext cx="0" cy="1790937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F6EAE981-99DC-C54F-949C-EEC7F47DC630}"/>
              </a:ext>
            </a:extLst>
          </p:cNvPr>
          <p:cNvCxnSpPr>
            <a:cxnSpLocks/>
          </p:cNvCxnSpPr>
          <p:nvPr userDrawn="1"/>
        </p:nvCxnSpPr>
        <p:spPr>
          <a:xfrm>
            <a:off x="5817529" y="2398936"/>
            <a:ext cx="1598504" cy="925979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89EF3F6-723C-D74A-9915-BC800913D654}"/>
              </a:ext>
            </a:extLst>
          </p:cNvPr>
          <p:cNvCxnSpPr>
            <a:cxnSpLocks/>
          </p:cNvCxnSpPr>
          <p:nvPr userDrawn="1"/>
        </p:nvCxnSpPr>
        <p:spPr>
          <a:xfrm flipV="1">
            <a:off x="5817529" y="2403702"/>
            <a:ext cx="1810319" cy="0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D2AAB95-5C2B-B946-BA7C-01A210BF9004}"/>
              </a:ext>
            </a:extLst>
          </p:cNvPr>
          <p:cNvCxnSpPr>
            <a:cxnSpLocks/>
          </p:cNvCxnSpPr>
          <p:nvPr userDrawn="1"/>
        </p:nvCxnSpPr>
        <p:spPr>
          <a:xfrm flipV="1">
            <a:off x="5824347" y="852093"/>
            <a:ext cx="919410" cy="156351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C1892785-D86A-9243-8630-1572B093C625}"/>
              </a:ext>
            </a:extLst>
          </p:cNvPr>
          <p:cNvCxnSpPr>
            <a:cxnSpLocks/>
          </p:cNvCxnSpPr>
          <p:nvPr userDrawn="1"/>
        </p:nvCxnSpPr>
        <p:spPr>
          <a:xfrm flipV="1">
            <a:off x="5817529" y="1487254"/>
            <a:ext cx="1598504" cy="925979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54B38E0-0579-6146-8CF0-329883FFC6A3}"/>
              </a:ext>
            </a:extLst>
          </p:cNvPr>
          <p:cNvCxnSpPr/>
          <p:nvPr userDrawn="1"/>
        </p:nvCxnSpPr>
        <p:spPr>
          <a:xfrm flipH="1" flipV="1">
            <a:off x="5831813" y="624659"/>
            <a:ext cx="0" cy="1790937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CA9F1C-1705-1944-86A1-079EABF87F67}"/>
              </a:ext>
            </a:extLst>
          </p:cNvPr>
          <p:cNvCxnSpPr/>
          <p:nvPr userDrawn="1"/>
        </p:nvCxnSpPr>
        <p:spPr>
          <a:xfrm flipH="1" flipV="1">
            <a:off x="4924567" y="852093"/>
            <a:ext cx="919410" cy="156351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2D26D36-7912-1147-A8F4-66544430CB28}"/>
              </a:ext>
            </a:extLst>
          </p:cNvPr>
          <p:cNvCxnSpPr>
            <a:cxnSpLocks/>
          </p:cNvCxnSpPr>
          <p:nvPr userDrawn="1"/>
        </p:nvCxnSpPr>
        <p:spPr>
          <a:xfrm>
            <a:off x="5817528" y="2398937"/>
            <a:ext cx="919410" cy="156351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6B31F1-8A6E-AC43-A966-FF55C9BD76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55" y="1152590"/>
            <a:ext cx="5610590" cy="2695575"/>
          </a:xfrm>
          <a:prstGeom prst="rect">
            <a:avLst/>
          </a:prstGeom>
        </p:spPr>
      </p:pic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1A734011-CC04-6B45-A533-0308014C4F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5944" y="465547"/>
            <a:ext cx="796552" cy="796892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88" b="1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C870BC81-6EC4-7646-8060-20217CC7E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3334" y="238126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tekst 18">
            <a:extLst>
              <a:ext uri="{FF2B5EF4-FFF2-40B4-BE49-F238E27FC236}">
                <a16:creationId xmlns:a16="http://schemas.microsoft.com/office/drawing/2014/main" id="{DA3192BC-78DA-554D-BF8A-AFF1FDDDAF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2358" y="452047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tekst 18">
            <a:extLst>
              <a:ext uri="{FF2B5EF4-FFF2-40B4-BE49-F238E27FC236}">
                <a16:creationId xmlns:a16="http://schemas.microsoft.com/office/drawing/2014/main" id="{677E7276-4871-E545-ADB2-CE0CA975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7406" y="1100709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18">
            <a:extLst>
              <a:ext uri="{FF2B5EF4-FFF2-40B4-BE49-F238E27FC236}">
                <a16:creationId xmlns:a16="http://schemas.microsoft.com/office/drawing/2014/main" id="{9414DED6-5CC1-8142-9CC0-3ACE852CA8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7462" y="2005830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tekst 18">
            <a:extLst>
              <a:ext uri="{FF2B5EF4-FFF2-40B4-BE49-F238E27FC236}">
                <a16:creationId xmlns:a16="http://schemas.microsoft.com/office/drawing/2014/main" id="{96EA01F1-1610-9740-9E5F-B2B5596F8E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7406" y="2913070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8" name="Tijdelijke aanduiding voor tekst 18">
            <a:extLst>
              <a:ext uri="{FF2B5EF4-FFF2-40B4-BE49-F238E27FC236}">
                <a16:creationId xmlns:a16="http://schemas.microsoft.com/office/drawing/2014/main" id="{C7A98823-842C-CE45-85EE-3F3018EA0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9108" y="3561624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9" name="Tijdelijke aanduiding voor tekst 18">
            <a:extLst>
              <a:ext uri="{FF2B5EF4-FFF2-40B4-BE49-F238E27FC236}">
                <a16:creationId xmlns:a16="http://schemas.microsoft.com/office/drawing/2014/main" id="{92DF2341-986C-5645-98EE-F1EFE24503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33334" y="3793203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195922A2-DA17-6F46-818A-E7949211AD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37645" y="3558451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1" name="Tijdelijke aanduiding voor tekst 18">
            <a:extLst>
              <a:ext uri="{FF2B5EF4-FFF2-40B4-BE49-F238E27FC236}">
                <a16:creationId xmlns:a16="http://schemas.microsoft.com/office/drawing/2014/main" id="{2A8DD098-2D1E-8E49-B8EE-F349AE4FDD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46900" y="2913070"/>
            <a:ext cx="796552" cy="7968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25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97A5E55E-ABEA-4109-AFF6-B869AB9F77B1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AF3315C-17C8-4939-88F1-DBB0DBA53093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7" name="Afbeelding 36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85349006-5B78-4E32-9315-5F7C27FBA9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120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opsomming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3122" y="-6124"/>
            <a:ext cx="5741234" cy="5155747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4180114 w 19456416"/>
              <a:gd name="connsiteY3" fmla="*/ 13716000 h 13716000"/>
              <a:gd name="connsiteX4" fmla="*/ 0 w 19456416"/>
              <a:gd name="connsiteY4" fmla="*/ 0 h 13716000"/>
              <a:gd name="connsiteX0" fmla="*/ 1175657 w 15276302"/>
              <a:gd name="connsiteY0" fmla="*/ 0 h 13716000"/>
              <a:gd name="connsiteX1" fmla="*/ 10480782 w 15276302"/>
              <a:gd name="connsiteY1" fmla="*/ 0 h 13716000"/>
              <a:gd name="connsiteX2" fmla="*/ 15276302 w 15276302"/>
              <a:gd name="connsiteY2" fmla="*/ 13716000 h 13716000"/>
              <a:gd name="connsiteX3" fmla="*/ 0 w 15276302"/>
              <a:gd name="connsiteY3" fmla="*/ 13716000 h 13716000"/>
              <a:gd name="connsiteX4" fmla="*/ 1175657 w 15276302"/>
              <a:gd name="connsiteY4" fmla="*/ 0 h 13716000"/>
              <a:gd name="connsiteX0" fmla="*/ 0 w 15292631"/>
              <a:gd name="connsiteY0" fmla="*/ 0 h 13732329"/>
              <a:gd name="connsiteX1" fmla="*/ 10497111 w 15292631"/>
              <a:gd name="connsiteY1" fmla="*/ 16329 h 13732329"/>
              <a:gd name="connsiteX2" fmla="*/ 15292631 w 15292631"/>
              <a:gd name="connsiteY2" fmla="*/ 13732329 h 13732329"/>
              <a:gd name="connsiteX3" fmla="*/ 16329 w 15292631"/>
              <a:gd name="connsiteY3" fmla="*/ 13732329 h 13732329"/>
              <a:gd name="connsiteX4" fmla="*/ 0 w 15292631"/>
              <a:gd name="connsiteY4" fmla="*/ 0 h 13732329"/>
              <a:gd name="connsiteX0" fmla="*/ 0 w 15292631"/>
              <a:gd name="connsiteY0" fmla="*/ 0 h 13732329"/>
              <a:gd name="connsiteX1" fmla="*/ 10497111 w 15292631"/>
              <a:gd name="connsiteY1" fmla="*/ 16329 h 13732329"/>
              <a:gd name="connsiteX2" fmla="*/ 15292631 w 15292631"/>
              <a:gd name="connsiteY2" fmla="*/ 13732329 h 13732329"/>
              <a:gd name="connsiteX3" fmla="*/ 0 w 15292631"/>
              <a:gd name="connsiteY3" fmla="*/ 13683343 h 13732329"/>
              <a:gd name="connsiteX4" fmla="*/ 0 w 15292631"/>
              <a:gd name="connsiteY4" fmla="*/ 0 h 13732329"/>
              <a:gd name="connsiteX0" fmla="*/ 16329 w 15308960"/>
              <a:gd name="connsiteY0" fmla="*/ 0 h 13732329"/>
              <a:gd name="connsiteX1" fmla="*/ 10513440 w 15308960"/>
              <a:gd name="connsiteY1" fmla="*/ 16329 h 13732329"/>
              <a:gd name="connsiteX2" fmla="*/ 15308960 w 15308960"/>
              <a:gd name="connsiteY2" fmla="*/ 13732329 h 13732329"/>
              <a:gd name="connsiteX3" fmla="*/ 0 w 15308960"/>
              <a:gd name="connsiteY3" fmla="*/ 13650686 h 13732329"/>
              <a:gd name="connsiteX4" fmla="*/ 16329 w 15308960"/>
              <a:gd name="connsiteY4" fmla="*/ 0 h 13732329"/>
              <a:gd name="connsiteX0" fmla="*/ 16329 w 15308960"/>
              <a:gd name="connsiteY0" fmla="*/ 0 h 13748658"/>
              <a:gd name="connsiteX1" fmla="*/ 10513440 w 15308960"/>
              <a:gd name="connsiteY1" fmla="*/ 16329 h 13748658"/>
              <a:gd name="connsiteX2" fmla="*/ 15308960 w 15308960"/>
              <a:gd name="connsiteY2" fmla="*/ 13732329 h 13748658"/>
              <a:gd name="connsiteX3" fmla="*/ 0 w 15308960"/>
              <a:gd name="connsiteY3" fmla="*/ 13748658 h 13748658"/>
              <a:gd name="connsiteX4" fmla="*/ 16329 w 15308960"/>
              <a:gd name="connsiteY4" fmla="*/ 0 h 1374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8960" h="13748658">
                <a:moveTo>
                  <a:pt x="16329" y="0"/>
                </a:moveTo>
                <a:lnTo>
                  <a:pt x="10513440" y="16329"/>
                </a:lnTo>
                <a:lnTo>
                  <a:pt x="15308960" y="13732329"/>
                </a:lnTo>
                <a:lnTo>
                  <a:pt x="0" y="13748658"/>
                </a:lnTo>
                <a:lnTo>
                  <a:pt x="163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750"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1047020"/>
            <a:ext cx="3191608" cy="274112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7125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afbeelding 4">
            <a:extLst>
              <a:ext uri="{FF2B5EF4-FFF2-40B4-BE49-F238E27FC236}">
                <a16:creationId xmlns:a16="http://schemas.microsoft.com/office/drawing/2014/main" id="{0F07F5A2-00F8-0048-96CC-5B0E2B0A81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15054" y="951412"/>
            <a:ext cx="652092" cy="65201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4">
            <a:extLst>
              <a:ext uri="{FF2B5EF4-FFF2-40B4-BE49-F238E27FC236}">
                <a16:creationId xmlns:a16="http://schemas.microsoft.com/office/drawing/2014/main" id="{FE727A0B-9547-E246-913D-6A213065FE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35983" y="1978303"/>
            <a:ext cx="652092" cy="65201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4">
            <a:extLst>
              <a:ext uri="{FF2B5EF4-FFF2-40B4-BE49-F238E27FC236}">
                <a16:creationId xmlns:a16="http://schemas.microsoft.com/office/drawing/2014/main" id="{446BA4EF-DA25-A240-8C81-A9C4C9E58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81849" y="3005181"/>
            <a:ext cx="652092" cy="65201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CEE8C4C8-F25B-D940-A872-144C9E6804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66514" y="951750"/>
            <a:ext cx="3613591" cy="65201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700" cap="all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672C86A2-0486-DF4A-AAF7-65E53ED195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03239" y="1972350"/>
            <a:ext cx="3613591" cy="65205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700" cap="all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A2CCAF70-A5C6-BB41-A7B1-B92A30DF89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36359" y="3009150"/>
            <a:ext cx="3431805" cy="65205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700" cap="all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670DF6A5-0573-47EE-B8F4-70D97BD01D76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F3F9008-57C4-43B0-BC8D-5342ED158A5D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Afbeelding 21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51930AD4-6E7E-428C-B3F7-67ED463647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11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opsomming-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E00103FA-706A-A74D-9AB7-73D79F55B2BF}"/>
              </a:ext>
            </a:extLst>
          </p:cNvPr>
          <p:cNvSpPr/>
          <p:nvPr userDrawn="1"/>
        </p:nvSpPr>
        <p:spPr>
          <a:xfrm>
            <a:off x="-4766" y="3396662"/>
            <a:ext cx="9150944" cy="1747230"/>
          </a:xfrm>
          <a:custGeom>
            <a:avLst/>
            <a:gdLst>
              <a:gd name="connsiteX0" fmla="*/ 0 w 24613200"/>
              <a:gd name="connsiteY0" fmla="*/ 0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0 h 4675608"/>
              <a:gd name="connsiteX0" fmla="*/ 0 w 24613200"/>
              <a:gd name="connsiteY0" fmla="*/ 1053548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1053548 h 4675608"/>
              <a:gd name="connsiteX0" fmla="*/ 114300 w 24613200"/>
              <a:gd name="connsiteY0" fmla="*/ 1053548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114300 w 24613200"/>
              <a:gd name="connsiteY4" fmla="*/ 1053548 h 4675608"/>
              <a:gd name="connsiteX0" fmla="*/ 0 w 24498900"/>
              <a:gd name="connsiteY0" fmla="*/ 1053548 h 4675608"/>
              <a:gd name="connsiteX1" fmla="*/ 24498900 w 24498900"/>
              <a:gd name="connsiteY1" fmla="*/ 0 h 4675608"/>
              <a:gd name="connsiteX2" fmla="*/ 24498900 w 24498900"/>
              <a:gd name="connsiteY2" fmla="*/ 4675608 h 4675608"/>
              <a:gd name="connsiteX3" fmla="*/ 16329 w 24498900"/>
              <a:gd name="connsiteY3" fmla="*/ 4675608 h 4675608"/>
              <a:gd name="connsiteX4" fmla="*/ 0 w 24498900"/>
              <a:gd name="connsiteY4" fmla="*/ 1053548 h 4675608"/>
              <a:gd name="connsiteX0" fmla="*/ 0 w 24498900"/>
              <a:gd name="connsiteY0" fmla="*/ 1037219 h 4659279"/>
              <a:gd name="connsiteX1" fmla="*/ 24384600 w 24498900"/>
              <a:gd name="connsiteY1" fmla="*/ 0 h 4659279"/>
              <a:gd name="connsiteX2" fmla="*/ 24498900 w 24498900"/>
              <a:gd name="connsiteY2" fmla="*/ 4659279 h 4659279"/>
              <a:gd name="connsiteX3" fmla="*/ 16329 w 24498900"/>
              <a:gd name="connsiteY3" fmla="*/ 4659279 h 4659279"/>
              <a:gd name="connsiteX4" fmla="*/ 0 w 24498900"/>
              <a:gd name="connsiteY4" fmla="*/ 1037219 h 4659279"/>
              <a:gd name="connsiteX0" fmla="*/ 0 w 24400929"/>
              <a:gd name="connsiteY0" fmla="*/ 1037219 h 4659279"/>
              <a:gd name="connsiteX1" fmla="*/ 24384600 w 24400929"/>
              <a:gd name="connsiteY1" fmla="*/ 0 h 4659279"/>
              <a:gd name="connsiteX2" fmla="*/ 24400929 w 24400929"/>
              <a:gd name="connsiteY2" fmla="*/ 4642950 h 4659279"/>
              <a:gd name="connsiteX3" fmla="*/ 16329 w 24400929"/>
              <a:gd name="connsiteY3" fmla="*/ 4659279 h 4659279"/>
              <a:gd name="connsiteX4" fmla="*/ 0 w 24400929"/>
              <a:gd name="connsiteY4" fmla="*/ 1037219 h 465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00929" h="4659279">
                <a:moveTo>
                  <a:pt x="0" y="1037219"/>
                </a:moveTo>
                <a:lnTo>
                  <a:pt x="24384600" y="0"/>
                </a:lnTo>
                <a:lnTo>
                  <a:pt x="24400929" y="4642950"/>
                </a:lnTo>
                <a:lnTo>
                  <a:pt x="16329" y="4659279"/>
                </a:lnTo>
                <a:lnTo>
                  <a:pt x="0" y="10372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750"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 flipH="1">
            <a:off x="3109850" y="0"/>
            <a:ext cx="6041290" cy="51435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3363686 w 19456416"/>
              <a:gd name="connsiteY3" fmla="*/ 13683342 h 13716000"/>
              <a:gd name="connsiteX4" fmla="*/ 0 w 19456416"/>
              <a:gd name="connsiteY4" fmla="*/ 0 h 13716000"/>
              <a:gd name="connsiteX0" fmla="*/ 114299 w 16092730"/>
              <a:gd name="connsiteY0" fmla="*/ 0 h 13716000"/>
              <a:gd name="connsiteX1" fmla="*/ 11297210 w 16092730"/>
              <a:gd name="connsiteY1" fmla="*/ 0 h 13716000"/>
              <a:gd name="connsiteX2" fmla="*/ 16092730 w 16092730"/>
              <a:gd name="connsiteY2" fmla="*/ 13716000 h 13716000"/>
              <a:gd name="connsiteX3" fmla="*/ 0 w 16092730"/>
              <a:gd name="connsiteY3" fmla="*/ 13683342 h 13716000"/>
              <a:gd name="connsiteX4" fmla="*/ 114299 w 16092730"/>
              <a:gd name="connsiteY4" fmla="*/ 0 h 13716000"/>
              <a:gd name="connsiteX0" fmla="*/ 0 w 16092731"/>
              <a:gd name="connsiteY0" fmla="*/ 0 h 13716000"/>
              <a:gd name="connsiteX1" fmla="*/ 11297211 w 16092731"/>
              <a:gd name="connsiteY1" fmla="*/ 0 h 13716000"/>
              <a:gd name="connsiteX2" fmla="*/ 16092731 w 16092731"/>
              <a:gd name="connsiteY2" fmla="*/ 13716000 h 13716000"/>
              <a:gd name="connsiteX3" fmla="*/ 1 w 16092731"/>
              <a:gd name="connsiteY3" fmla="*/ 13683342 h 13716000"/>
              <a:gd name="connsiteX4" fmla="*/ 0 w 16092731"/>
              <a:gd name="connsiteY4" fmla="*/ 0 h 13716000"/>
              <a:gd name="connsiteX0" fmla="*/ 0 w 16092731"/>
              <a:gd name="connsiteY0" fmla="*/ 0 h 13716000"/>
              <a:gd name="connsiteX1" fmla="*/ 11297211 w 16092731"/>
              <a:gd name="connsiteY1" fmla="*/ 0 h 13716000"/>
              <a:gd name="connsiteX2" fmla="*/ 16092731 w 16092731"/>
              <a:gd name="connsiteY2" fmla="*/ 13716000 h 13716000"/>
              <a:gd name="connsiteX3" fmla="*/ 32659 w 16092731"/>
              <a:gd name="connsiteY3" fmla="*/ 13699670 h 13716000"/>
              <a:gd name="connsiteX4" fmla="*/ 0 w 16092731"/>
              <a:gd name="connsiteY4" fmla="*/ 0 h 13716000"/>
              <a:gd name="connsiteX0" fmla="*/ 16327 w 16109058"/>
              <a:gd name="connsiteY0" fmla="*/ 0 h 13748656"/>
              <a:gd name="connsiteX1" fmla="*/ 11313538 w 16109058"/>
              <a:gd name="connsiteY1" fmla="*/ 0 h 13748656"/>
              <a:gd name="connsiteX2" fmla="*/ 16109058 w 16109058"/>
              <a:gd name="connsiteY2" fmla="*/ 13716000 h 13748656"/>
              <a:gd name="connsiteX3" fmla="*/ 0 w 16109058"/>
              <a:gd name="connsiteY3" fmla="*/ 13748656 h 13748656"/>
              <a:gd name="connsiteX4" fmla="*/ 16327 w 16109058"/>
              <a:gd name="connsiteY4" fmla="*/ 0 h 13748656"/>
              <a:gd name="connsiteX0" fmla="*/ 16327 w 16109058"/>
              <a:gd name="connsiteY0" fmla="*/ 0 h 13716000"/>
              <a:gd name="connsiteX1" fmla="*/ 11313538 w 16109058"/>
              <a:gd name="connsiteY1" fmla="*/ 0 h 13716000"/>
              <a:gd name="connsiteX2" fmla="*/ 16109058 w 16109058"/>
              <a:gd name="connsiteY2" fmla="*/ 13716000 h 13716000"/>
              <a:gd name="connsiteX3" fmla="*/ 0 w 16109058"/>
              <a:gd name="connsiteY3" fmla="*/ 13699670 h 13716000"/>
              <a:gd name="connsiteX4" fmla="*/ 16327 w 1610905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09058" h="13716000">
                <a:moveTo>
                  <a:pt x="16327" y="0"/>
                </a:moveTo>
                <a:lnTo>
                  <a:pt x="11313538" y="0"/>
                </a:lnTo>
                <a:lnTo>
                  <a:pt x="16109058" y="13716000"/>
                </a:lnTo>
                <a:lnTo>
                  <a:pt x="0" y="13699670"/>
                </a:lnTo>
                <a:cubicBezTo>
                  <a:pt x="0" y="9138556"/>
                  <a:pt x="16327" y="4561114"/>
                  <a:pt x="163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750"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jdelijke aanduiding voor afbeelding 4">
            <a:extLst>
              <a:ext uri="{FF2B5EF4-FFF2-40B4-BE49-F238E27FC236}">
                <a16:creationId xmlns:a16="http://schemas.microsoft.com/office/drawing/2014/main" id="{8B912102-9D25-844D-B33B-B0F1D6B4E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8165" y="742594"/>
            <a:ext cx="962086" cy="96202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0" name="Tijdelijke aanduiding voor afbeelding 4">
            <a:extLst>
              <a:ext uri="{FF2B5EF4-FFF2-40B4-BE49-F238E27FC236}">
                <a16:creationId xmlns:a16="http://schemas.microsoft.com/office/drawing/2014/main" id="{5C8F3EA5-AEEA-7344-9B6F-9C77511863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98094" y="1900233"/>
            <a:ext cx="962086" cy="96202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1" name="Tijdelijke aanduiding voor afbeelding 4">
            <a:extLst>
              <a:ext uri="{FF2B5EF4-FFF2-40B4-BE49-F238E27FC236}">
                <a16:creationId xmlns:a16="http://schemas.microsoft.com/office/drawing/2014/main" id="{F05BB736-0318-6344-845F-60A1B40E2A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88490" y="3083157"/>
            <a:ext cx="962086" cy="96202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66F04BA5-469B-6746-90F7-115E212A4F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26691" y="885601"/>
            <a:ext cx="3093956" cy="24247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75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1B54F6B-2F43-E246-9A6D-30417B6789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26691" y="1126399"/>
            <a:ext cx="3093956" cy="5782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4C68B6DB-7BF3-4047-89B8-DD0510DC66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26606" y="2043239"/>
            <a:ext cx="3093956" cy="24247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75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0" name="Tijdelijke aanduiding voor tekst 10">
            <a:extLst>
              <a:ext uri="{FF2B5EF4-FFF2-40B4-BE49-F238E27FC236}">
                <a16:creationId xmlns:a16="http://schemas.microsoft.com/office/drawing/2014/main" id="{FDB5FECB-B3E5-0D48-AC88-81571F9726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26606" y="2284038"/>
            <a:ext cx="3093956" cy="5782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BB29D36A-AA62-C14C-9087-04E388F791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17016" y="3226163"/>
            <a:ext cx="3093956" cy="24247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75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2" name="Tijdelijke aanduiding voor tekst 10">
            <a:extLst>
              <a:ext uri="{FF2B5EF4-FFF2-40B4-BE49-F238E27FC236}">
                <a16:creationId xmlns:a16="http://schemas.microsoft.com/office/drawing/2014/main" id="{FA7ADB12-F2E5-9843-BC16-A5AE78BDCD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17016" y="3466962"/>
            <a:ext cx="3093956" cy="5782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B0964BA-FF16-314B-A42E-780AB72C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686036"/>
            <a:ext cx="3303729" cy="1144854"/>
          </a:xfrm>
        </p:spPr>
        <p:txBody>
          <a:bodyPr lIns="0" tIns="0" rIns="0" bIns="0" anchor="t" anchorCtr="0">
            <a:noAutofit/>
          </a:bodyPr>
          <a:lstStyle>
            <a:lvl1pPr algn="l">
              <a:defRPr sz="3750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5BEF5583-F8B1-564F-9AE4-47576AA69A53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4" y="4546658"/>
            <a:ext cx="9144614" cy="4003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ep 24">
            <a:extLst>
              <a:ext uri="{FF2B5EF4-FFF2-40B4-BE49-F238E27FC236}">
                <a16:creationId xmlns:a16="http://schemas.microsoft.com/office/drawing/2014/main" id="{6A6B2C92-53B7-4847-ACA5-A4E33E8EEFF7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FD83AF92-0F0A-4843-924A-290101ED6BD2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Afbeelding 26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C0FAE219-6E8C-48B7-9E86-D9BED5523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056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Tekst+IM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9F31F9-3F4E-F049-8317-6E74F3282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8"/>
            <a:ext cx="9144000" cy="5143165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AB0964BA-FF16-314B-A42E-780AB72C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685801"/>
            <a:ext cx="3093956" cy="365263"/>
          </a:xfrm>
        </p:spPr>
        <p:txBody>
          <a:bodyPr lIns="0" tIns="0" rIns="0" bIns="0" anchor="t" anchorCtr="0">
            <a:noAutofit/>
          </a:bodyPr>
          <a:lstStyle>
            <a:lvl1pPr algn="l">
              <a:defRPr sz="1575" b="0" i="0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28D0149-3A97-604B-9BE6-E2DBFB80D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-1020000">
            <a:off x="145999" y="144315"/>
            <a:ext cx="540035" cy="540000"/>
          </a:xfrm>
        </p:spPr>
        <p:txBody>
          <a:bodyPr lIns="90000">
            <a:normAutofit/>
          </a:bodyPr>
          <a:lstStyle>
            <a:lvl1pPr marL="0" indent="0">
              <a:buFontTx/>
              <a:buNone/>
              <a:defRPr sz="3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302A52F0-F44A-A149-993E-6B15F4E4B7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426" y="1257296"/>
            <a:ext cx="2667774" cy="317152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1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06CCD32A-839E-4E27-8E1B-E4F90043B899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55603F7F-2DA2-4EAB-AB52-71CE5F6CF674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Afbeelding 17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1F6E9971-68D1-4D54-A496-E37E907E1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406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opsomming-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 flipH="1">
            <a:off x="3102992" y="-6123"/>
            <a:ext cx="6041290" cy="5149623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3102429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3102429 w 19456416"/>
              <a:gd name="connsiteY4" fmla="*/ 0 h 13716000"/>
              <a:gd name="connsiteX0" fmla="*/ 0 w 16353987"/>
              <a:gd name="connsiteY0" fmla="*/ 0 h 13764986"/>
              <a:gd name="connsiteX1" fmla="*/ 11558467 w 16353987"/>
              <a:gd name="connsiteY1" fmla="*/ 0 h 13764986"/>
              <a:gd name="connsiteX2" fmla="*/ 16353987 w 16353987"/>
              <a:gd name="connsiteY2" fmla="*/ 13716000 h 13764986"/>
              <a:gd name="connsiteX3" fmla="*/ 261257 w 16353987"/>
              <a:gd name="connsiteY3" fmla="*/ 13764986 h 13764986"/>
              <a:gd name="connsiteX4" fmla="*/ 0 w 16353987"/>
              <a:gd name="connsiteY4" fmla="*/ 0 h 13764986"/>
              <a:gd name="connsiteX0" fmla="*/ 130629 w 16092730"/>
              <a:gd name="connsiteY0" fmla="*/ 0 h 13781315"/>
              <a:gd name="connsiteX1" fmla="*/ 11297210 w 16092730"/>
              <a:gd name="connsiteY1" fmla="*/ 16329 h 13781315"/>
              <a:gd name="connsiteX2" fmla="*/ 16092730 w 16092730"/>
              <a:gd name="connsiteY2" fmla="*/ 13732329 h 13781315"/>
              <a:gd name="connsiteX3" fmla="*/ 0 w 16092730"/>
              <a:gd name="connsiteY3" fmla="*/ 13781315 h 13781315"/>
              <a:gd name="connsiteX4" fmla="*/ 130629 w 16092730"/>
              <a:gd name="connsiteY4" fmla="*/ 0 h 13781315"/>
              <a:gd name="connsiteX0" fmla="*/ 0 w 16109058"/>
              <a:gd name="connsiteY0" fmla="*/ 0 h 13781315"/>
              <a:gd name="connsiteX1" fmla="*/ 11313538 w 16109058"/>
              <a:gd name="connsiteY1" fmla="*/ 16329 h 13781315"/>
              <a:gd name="connsiteX2" fmla="*/ 16109058 w 16109058"/>
              <a:gd name="connsiteY2" fmla="*/ 13732329 h 13781315"/>
              <a:gd name="connsiteX3" fmla="*/ 16328 w 16109058"/>
              <a:gd name="connsiteY3" fmla="*/ 13781315 h 13781315"/>
              <a:gd name="connsiteX4" fmla="*/ 0 w 16109058"/>
              <a:gd name="connsiteY4" fmla="*/ 0 h 13781315"/>
              <a:gd name="connsiteX0" fmla="*/ 0 w 16109058"/>
              <a:gd name="connsiteY0" fmla="*/ 0 h 13732329"/>
              <a:gd name="connsiteX1" fmla="*/ 11313538 w 16109058"/>
              <a:gd name="connsiteY1" fmla="*/ 16329 h 13732329"/>
              <a:gd name="connsiteX2" fmla="*/ 16109058 w 16109058"/>
              <a:gd name="connsiteY2" fmla="*/ 13732329 h 13732329"/>
              <a:gd name="connsiteX3" fmla="*/ 16328 w 16109058"/>
              <a:gd name="connsiteY3" fmla="*/ 13732329 h 13732329"/>
              <a:gd name="connsiteX4" fmla="*/ 0 w 16109058"/>
              <a:gd name="connsiteY4" fmla="*/ 0 h 1373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09058" h="13732329">
                <a:moveTo>
                  <a:pt x="0" y="0"/>
                </a:moveTo>
                <a:lnTo>
                  <a:pt x="11313538" y="16329"/>
                </a:lnTo>
                <a:lnTo>
                  <a:pt x="16109058" y="13732329"/>
                </a:lnTo>
                <a:lnTo>
                  <a:pt x="16328" y="13732329"/>
                </a:lnTo>
                <a:cubicBezTo>
                  <a:pt x="10885" y="9138557"/>
                  <a:pt x="5443" y="459377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750"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00103FA-706A-A74D-9AB7-73D79F55B2BF}"/>
              </a:ext>
            </a:extLst>
          </p:cNvPr>
          <p:cNvSpPr/>
          <p:nvPr userDrawn="1"/>
        </p:nvSpPr>
        <p:spPr>
          <a:xfrm>
            <a:off x="-4766" y="1934558"/>
            <a:ext cx="9150944" cy="3206892"/>
          </a:xfrm>
          <a:custGeom>
            <a:avLst/>
            <a:gdLst>
              <a:gd name="connsiteX0" fmla="*/ 0 w 24613200"/>
              <a:gd name="connsiteY0" fmla="*/ 0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0 h 4675608"/>
              <a:gd name="connsiteX0" fmla="*/ 0 w 24613200"/>
              <a:gd name="connsiteY0" fmla="*/ 1053548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1053548 h 4675608"/>
              <a:gd name="connsiteX0" fmla="*/ 0 w 24613200"/>
              <a:gd name="connsiteY0" fmla="*/ 582257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582257 h 4675608"/>
              <a:gd name="connsiteX0" fmla="*/ 114300 w 24613200"/>
              <a:gd name="connsiteY0" fmla="*/ 573430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114300 w 24613200"/>
              <a:gd name="connsiteY4" fmla="*/ 573430 h 4675608"/>
              <a:gd name="connsiteX0" fmla="*/ 0 w 24498900"/>
              <a:gd name="connsiteY0" fmla="*/ 573430 h 4675608"/>
              <a:gd name="connsiteX1" fmla="*/ 24498900 w 24498900"/>
              <a:gd name="connsiteY1" fmla="*/ 0 h 4675608"/>
              <a:gd name="connsiteX2" fmla="*/ 24498900 w 24498900"/>
              <a:gd name="connsiteY2" fmla="*/ 4675608 h 4675608"/>
              <a:gd name="connsiteX3" fmla="*/ 0 w 24498900"/>
              <a:gd name="connsiteY3" fmla="*/ 4631476 h 4675608"/>
              <a:gd name="connsiteX4" fmla="*/ 0 w 24498900"/>
              <a:gd name="connsiteY4" fmla="*/ 573430 h 4675608"/>
              <a:gd name="connsiteX0" fmla="*/ 0 w 24498900"/>
              <a:gd name="connsiteY0" fmla="*/ 573430 h 4631476"/>
              <a:gd name="connsiteX1" fmla="*/ 24498900 w 24498900"/>
              <a:gd name="connsiteY1" fmla="*/ 0 h 4631476"/>
              <a:gd name="connsiteX2" fmla="*/ 24384600 w 24498900"/>
              <a:gd name="connsiteY2" fmla="*/ 4622649 h 4631476"/>
              <a:gd name="connsiteX3" fmla="*/ 0 w 24498900"/>
              <a:gd name="connsiteY3" fmla="*/ 4631476 h 4631476"/>
              <a:gd name="connsiteX4" fmla="*/ 0 w 24498900"/>
              <a:gd name="connsiteY4" fmla="*/ 573430 h 4631476"/>
              <a:gd name="connsiteX0" fmla="*/ 0 w 24433586"/>
              <a:gd name="connsiteY0" fmla="*/ 573430 h 4631476"/>
              <a:gd name="connsiteX1" fmla="*/ 24433586 w 24433586"/>
              <a:gd name="connsiteY1" fmla="*/ 0 h 4631476"/>
              <a:gd name="connsiteX2" fmla="*/ 24384600 w 24433586"/>
              <a:gd name="connsiteY2" fmla="*/ 4622649 h 4631476"/>
              <a:gd name="connsiteX3" fmla="*/ 0 w 24433586"/>
              <a:gd name="connsiteY3" fmla="*/ 4631476 h 4631476"/>
              <a:gd name="connsiteX4" fmla="*/ 0 w 24433586"/>
              <a:gd name="connsiteY4" fmla="*/ 573430 h 4631476"/>
              <a:gd name="connsiteX0" fmla="*/ 0 w 24400929"/>
              <a:gd name="connsiteY0" fmla="*/ 564603 h 4622649"/>
              <a:gd name="connsiteX1" fmla="*/ 24400929 w 24400929"/>
              <a:gd name="connsiteY1" fmla="*/ 0 h 4622649"/>
              <a:gd name="connsiteX2" fmla="*/ 24384600 w 24400929"/>
              <a:gd name="connsiteY2" fmla="*/ 4613822 h 4622649"/>
              <a:gd name="connsiteX3" fmla="*/ 0 w 24400929"/>
              <a:gd name="connsiteY3" fmla="*/ 4622649 h 4622649"/>
              <a:gd name="connsiteX4" fmla="*/ 0 w 24400929"/>
              <a:gd name="connsiteY4" fmla="*/ 564603 h 4622649"/>
              <a:gd name="connsiteX0" fmla="*/ 0 w 24400929"/>
              <a:gd name="connsiteY0" fmla="*/ 564603 h 4622649"/>
              <a:gd name="connsiteX1" fmla="*/ 24400929 w 24400929"/>
              <a:gd name="connsiteY1" fmla="*/ 0 h 4622649"/>
              <a:gd name="connsiteX2" fmla="*/ 24384600 w 24400929"/>
              <a:gd name="connsiteY2" fmla="*/ 4613822 h 4622649"/>
              <a:gd name="connsiteX3" fmla="*/ 0 w 24400929"/>
              <a:gd name="connsiteY3" fmla="*/ 4622649 h 4622649"/>
              <a:gd name="connsiteX4" fmla="*/ 0 w 24400929"/>
              <a:gd name="connsiteY4" fmla="*/ 564603 h 462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00929" h="4622649">
                <a:moveTo>
                  <a:pt x="0" y="564603"/>
                </a:moveTo>
                <a:lnTo>
                  <a:pt x="24400929" y="0"/>
                </a:lnTo>
                <a:lnTo>
                  <a:pt x="24384600" y="4613822"/>
                </a:lnTo>
                <a:lnTo>
                  <a:pt x="0" y="4622649"/>
                </a:lnTo>
                <a:lnTo>
                  <a:pt x="0" y="564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750"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2CAF0322-D61C-CF4A-B600-B09F14B33EE7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4" y="4546658"/>
            <a:ext cx="9144614" cy="4003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2362" y="4757765"/>
            <a:ext cx="1480182" cy="192253"/>
          </a:xfrm>
          <a:prstGeom prst="rect">
            <a:avLst/>
          </a:prstGeom>
        </p:spPr>
      </p:pic>
      <p:sp>
        <p:nvSpPr>
          <p:cNvPr id="19" name="Tijdelijke aanduiding voor afbeelding 4">
            <a:extLst>
              <a:ext uri="{FF2B5EF4-FFF2-40B4-BE49-F238E27FC236}">
                <a16:creationId xmlns:a16="http://schemas.microsoft.com/office/drawing/2014/main" id="{8B912102-9D25-844D-B33B-B0F1D6B4E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6357" y="1843087"/>
            <a:ext cx="962086" cy="96202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0" name="Tijdelijke aanduiding voor afbeelding 4">
            <a:extLst>
              <a:ext uri="{FF2B5EF4-FFF2-40B4-BE49-F238E27FC236}">
                <a16:creationId xmlns:a16="http://schemas.microsoft.com/office/drawing/2014/main" id="{5C8F3EA5-AEEA-7344-9B6F-9C77511863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96616" y="1843087"/>
            <a:ext cx="962086" cy="96202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1" name="Tijdelijke aanduiding voor afbeelding 4">
            <a:extLst>
              <a:ext uri="{FF2B5EF4-FFF2-40B4-BE49-F238E27FC236}">
                <a16:creationId xmlns:a16="http://schemas.microsoft.com/office/drawing/2014/main" id="{F05BB736-0318-6344-845F-60A1B40E2A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90250" y="1843087"/>
            <a:ext cx="962086" cy="96202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66F04BA5-469B-6746-90F7-115E212A4F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1051" y="2982761"/>
            <a:ext cx="1752711" cy="242473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575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1B54F6B-2F43-E246-9A6D-30417B6789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4425" y="3310161"/>
            <a:ext cx="1749714" cy="83343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2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B0964BA-FF16-314B-A42E-780AB72C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686036"/>
            <a:ext cx="3303729" cy="1144854"/>
          </a:xfrm>
        </p:spPr>
        <p:txBody>
          <a:bodyPr lIns="0" tIns="0" rIns="0" bIns="0" anchor="t" anchorCtr="0">
            <a:noAutofit/>
          </a:bodyPr>
          <a:lstStyle>
            <a:lvl1pPr algn="l">
              <a:defRPr sz="3750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3" name="Tijdelijke aanduiding voor afbeelding 4">
            <a:extLst>
              <a:ext uri="{FF2B5EF4-FFF2-40B4-BE49-F238E27FC236}">
                <a16:creationId xmlns:a16="http://schemas.microsoft.com/office/drawing/2014/main" id="{E351B884-85E2-3A42-BECE-12963E8D80A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83871" y="1843087"/>
            <a:ext cx="962086" cy="96202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563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62708F5E-4515-6E49-A7BD-5558A5E1E5C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01296" y="2982761"/>
            <a:ext cx="1752711" cy="242473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575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tekst 10">
            <a:extLst>
              <a:ext uri="{FF2B5EF4-FFF2-40B4-BE49-F238E27FC236}">
                <a16:creationId xmlns:a16="http://schemas.microsoft.com/office/drawing/2014/main" id="{1070DC98-7C84-C341-A3F9-3879DBA175B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701296" y="3310161"/>
            <a:ext cx="1749714" cy="83343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2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60056A1D-B766-0E48-A696-529D3B98108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88168" y="2982761"/>
            <a:ext cx="1752711" cy="242473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575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tekst 10">
            <a:extLst>
              <a:ext uri="{FF2B5EF4-FFF2-40B4-BE49-F238E27FC236}">
                <a16:creationId xmlns:a16="http://schemas.microsoft.com/office/drawing/2014/main" id="{2D4362DB-EF3C-C746-96A9-FC9F96F9FE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88167" y="3310161"/>
            <a:ext cx="1749714" cy="83343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2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92FDDA4B-9BA2-DF4C-A1BB-5E81B2A56B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78036" y="2982761"/>
            <a:ext cx="1752711" cy="242473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575" cap="all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4" name="Tijdelijke aanduiding voor tekst 10">
            <a:extLst>
              <a:ext uri="{FF2B5EF4-FFF2-40B4-BE49-F238E27FC236}">
                <a16:creationId xmlns:a16="http://schemas.microsoft.com/office/drawing/2014/main" id="{7FDBB1FB-5CE5-4E42-A403-C8528C2C11D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78036" y="3310161"/>
            <a:ext cx="1749714" cy="83343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2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CE29C3F-41C2-4D82-9515-BE9200E20227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4A504F47-1F5D-4E2E-9FA2-E23F96B5F060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Afbeelding 35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69C77DD6-0265-43A8-B4C8-910C6E91D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7257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Tekstx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E00103FA-706A-A74D-9AB7-73D79F55B2BF}"/>
              </a:ext>
            </a:extLst>
          </p:cNvPr>
          <p:cNvSpPr/>
          <p:nvPr userDrawn="1"/>
        </p:nvSpPr>
        <p:spPr>
          <a:xfrm>
            <a:off x="-9773" y="1297296"/>
            <a:ext cx="9142969" cy="3850956"/>
          </a:xfrm>
          <a:custGeom>
            <a:avLst/>
            <a:gdLst>
              <a:gd name="connsiteX0" fmla="*/ 0 w 24613200"/>
              <a:gd name="connsiteY0" fmla="*/ 0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0 h 4675608"/>
              <a:gd name="connsiteX0" fmla="*/ 0 w 24613200"/>
              <a:gd name="connsiteY0" fmla="*/ 1053548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1053548 h 4675608"/>
              <a:gd name="connsiteX0" fmla="*/ 0 w 24613200"/>
              <a:gd name="connsiteY0" fmla="*/ 582257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582257 h 4675608"/>
              <a:gd name="connsiteX0" fmla="*/ 0 w 24613200"/>
              <a:gd name="connsiteY0" fmla="*/ 496077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496077 h 4675608"/>
              <a:gd name="connsiteX0" fmla="*/ 21265 w 24613200"/>
              <a:gd name="connsiteY0" fmla="*/ 476926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21265 w 24613200"/>
              <a:gd name="connsiteY4" fmla="*/ 476926 h 4675608"/>
              <a:gd name="connsiteX0" fmla="*/ 119236 w 24613200"/>
              <a:gd name="connsiteY0" fmla="*/ 476926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119236 w 24613200"/>
              <a:gd name="connsiteY4" fmla="*/ 476926 h 4675608"/>
              <a:gd name="connsiteX0" fmla="*/ 0 w 24493964"/>
              <a:gd name="connsiteY0" fmla="*/ 476926 h 4675608"/>
              <a:gd name="connsiteX1" fmla="*/ 24493964 w 24493964"/>
              <a:gd name="connsiteY1" fmla="*/ 0 h 4675608"/>
              <a:gd name="connsiteX2" fmla="*/ 24493964 w 24493964"/>
              <a:gd name="connsiteY2" fmla="*/ 4675608 h 4675608"/>
              <a:gd name="connsiteX3" fmla="*/ 11392 w 24493964"/>
              <a:gd name="connsiteY3" fmla="*/ 4624140 h 4675608"/>
              <a:gd name="connsiteX4" fmla="*/ 0 w 24493964"/>
              <a:gd name="connsiteY4" fmla="*/ 476926 h 4675608"/>
              <a:gd name="connsiteX0" fmla="*/ 0 w 24493964"/>
              <a:gd name="connsiteY0" fmla="*/ 476926 h 4624140"/>
              <a:gd name="connsiteX1" fmla="*/ 24493964 w 24493964"/>
              <a:gd name="connsiteY1" fmla="*/ 0 h 4624140"/>
              <a:gd name="connsiteX2" fmla="*/ 24379664 w 24493964"/>
              <a:gd name="connsiteY2" fmla="*/ 4616787 h 4624140"/>
              <a:gd name="connsiteX3" fmla="*/ 11392 w 24493964"/>
              <a:gd name="connsiteY3" fmla="*/ 4624140 h 4624140"/>
              <a:gd name="connsiteX4" fmla="*/ 0 w 24493964"/>
              <a:gd name="connsiteY4" fmla="*/ 476926 h 4624140"/>
              <a:gd name="connsiteX0" fmla="*/ 0 w 24379664"/>
              <a:gd name="connsiteY0" fmla="*/ 476926 h 4624140"/>
              <a:gd name="connsiteX1" fmla="*/ 24330678 w 24379664"/>
              <a:gd name="connsiteY1" fmla="*/ 0 h 4624140"/>
              <a:gd name="connsiteX2" fmla="*/ 24379664 w 24379664"/>
              <a:gd name="connsiteY2" fmla="*/ 4616787 h 4624140"/>
              <a:gd name="connsiteX3" fmla="*/ 11392 w 24379664"/>
              <a:gd name="connsiteY3" fmla="*/ 4624140 h 4624140"/>
              <a:gd name="connsiteX4" fmla="*/ 0 w 24379664"/>
              <a:gd name="connsiteY4" fmla="*/ 476926 h 462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79664" h="4624140">
                <a:moveTo>
                  <a:pt x="0" y="476926"/>
                </a:moveTo>
                <a:lnTo>
                  <a:pt x="24330678" y="0"/>
                </a:lnTo>
                <a:lnTo>
                  <a:pt x="24379664" y="4616787"/>
                </a:lnTo>
                <a:lnTo>
                  <a:pt x="11392" y="4624140"/>
                </a:lnTo>
                <a:cubicBezTo>
                  <a:pt x="7595" y="3241735"/>
                  <a:pt x="3797" y="1859331"/>
                  <a:pt x="0" y="4769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750"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 flipH="1">
            <a:off x="3102992" y="-6123"/>
            <a:ext cx="6048155" cy="5149623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3347357 w 19456416"/>
              <a:gd name="connsiteY3" fmla="*/ 13716000 h 13716000"/>
              <a:gd name="connsiteX4" fmla="*/ 0 w 19456416"/>
              <a:gd name="connsiteY4" fmla="*/ 0 h 13716000"/>
              <a:gd name="connsiteX0" fmla="*/ 32657 w 16109059"/>
              <a:gd name="connsiteY0" fmla="*/ 16328 h 13716000"/>
              <a:gd name="connsiteX1" fmla="*/ 11313539 w 16109059"/>
              <a:gd name="connsiteY1" fmla="*/ 0 h 13716000"/>
              <a:gd name="connsiteX2" fmla="*/ 16109059 w 16109059"/>
              <a:gd name="connsiteY2" fmla="*/ 13716000 h 13716000"/>
              <a:gd name="connsiteX3" fmla="*/ 0 w 16109059"/>
              <a:gd name="connsiteY3" fmla="*/ 13716000 h 13716000"/>
              <a:gd name="connsiteX4" fmla="*/ 32657 w 16109059"/>
              <a:gd name="connsiteY4" fmla="*/ 16328 h 13716000"/>
              <a:gd name="connsiteX0" fmla="*/ 3142 w 16112201"/>
              <a:gd name="connsiteY0" fmla="*/ 0 h 13716000"/>
              <a:gd name="connsiteX1" fmla="*/ 11316681 w 16112201"/>
              <a:gd name="connsiteY1" fmla="*/ 0 h 13716000"/>
              <a:gd name="connsiteX2" fmla="*/ 16112201 w 16112201"/>
              <a:gd name="connsiteY2" fmla="*/ 13716000 h 13716000"/>
              <a:gd name="connsiteX3" fmla="*/ 3142 w 16112201"/>
              <a:gd name="connsiteY3" fmla="*/ 13716000 h 13716000"/>
              <a:gd name="connsiteX4" fmla="*/ 3142 w 16112201"/>
              <a:gd name="connsiteY4" fmla="*/ 0 h 13716000"/>
              <a:gd name="connsiteX0" fmla="*/ 1977 w 16127364"/>
              <a:gd name="connsiteY0" fmla="*/ 0 h 13732329"/>
              <a:gd name="connsiteX1" fmla="*/ 11331844 w 16127364"/>
              <a:gd name="connsiteY1" fmla="*/ 16329 h 13732329"/>
              <a:gd name="connsiteX2" fmla="*/ 16127364 w 16127364"/>
              <a:gd name="connsiteY2" fmla="*/ 13732329 h 13732329"/>
              <a:gd name="connsiteX3" fmla="*/ 18305 w 16127364"/>
              <a:gd name="connsiteY3" fmla="*/ 13732329 h 13732329"/>
              <a:gd name="connsiteX4" fmla="*/ 1977 w 16127364"/>
              <a:gd name="connsiteY4" fmla="*/ 0 h 1373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7364" h="13732329">
                <a:moveTo>
                  <a:pt x="1977" y="0"/>
                </a:moveTo>
                <a:lnTo>
                  <a:pt x="11331844" y="16329"/>
                </a:lnTo>
                <a:lnTo>
                  <a:pt x="16127364" y="13732329"/>
                </a:lnTo>
                <a:lnTo>
                  <a:pt x="18305" y="13732329"/>
                </a:lnTo>
                <a:cubicBezTo>
                  <a:pt x="29191" y="9165772"/>
                  <a:pt x="-8909" y="4566557"/>
                  <a:pt x="1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750"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B8B8B8F-91EC-4042-AFC6-5594D521AF94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4" y="4546658"/>
            <a:ext cx="9144614" cy="4003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2362" y="4757765"/>
            <a:ext cx="1480182" cy="192253"/>
          </a:xfrm>
          <a:prstGeom prst="rect">
            <a:avLst/>
          </a:prstGeom>
        </p:spPr>
      </p:pic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66F04BA5-469B-6746-90F7-115E212A4F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4426" y="2259751"/>
            <a:ext cx="3745144" cy="1450184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625" cap="non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1B54F6B-2F43-E246-9A6D-30417B6789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96132" y="2473416"/>
            <a:ext cx="3745144" cy="129848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1275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B0964BA-FF16-314B-A42E-780AB72C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26" y="686036"/>
            <a:ext cx="3303729" cy="1144854"/>
          </a:xfrm>
        </p:spPr>
        <p:txBody>
          <a:bodyPr lIns="0" tIns="0" rIns="0" bIns="0" anchor="t" anchorCtr="0">
            <a:noAutofit/>
          </a:bodyPr>
          <a:lstStyle>
            <a:lvl1pPr algn="l">
              <a:defRPr sz="3750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6A1284B5-177D-4C8B-9C22-3785B1C6A2DC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87047E5-2F6E-499E-9D81-69298513C5E9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Afbeelding 18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F83B82DF-4BA3-4B5D-AD8D-E3340210B9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833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1" y="0"/>
            <a:ext cx="7296631" cy="51435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6416" h="13716000">
                <a:moveTo>
                  <a:pt x="0" y="0"/>
                </a:moveTo>
                <a:lnTo>
                  <a:pt x="14660896" y="0"/>
                </a:lnTo>
                <a:lnTo>
                  <a:pt x="19456416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675" y="876150"/>
            <a:ext cx="5707119" cy="2536588"/>
          </a:xfrm>
        </p:spPr>
        <p:txBody>
          <a:bodyPr lIns="0" tIns="0" rIns="0" bIns="0" anchor="t" anchorCtr="0">
            <a:noAutofit/>
          </a:bodyPr>
          <a:lstStyle>
            <a:lvl1pPr algn="l">
              <a:defRPr sz="6375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DF2F196-C7EA-0941-9427-00F2502C1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0223" y="923927"/>
            <a:ext cx="2333777" cy="904875"/>
          </a:xfrm>
          <a:prstGeom prst="rect">
            <a:avLst/>
          </a:prstGeom>
        </p:spPr>
      </p:pic>
      <p:pic>
        <p:nvPicPr>
          <p:cNvPr id="8" name="Afbeelding 7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B95D3E6-C6F7-4E32-A945-8686F04944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36" y="4427845"/>
            <a:ext cx="104456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1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HOOFDSTUKSLIDEb_beel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E6BF6BA-1B4F-0241-BD50-3FD14E19DC2E}"/>
              </a:ext>
            </a:extLst>
          </p:cNvPr>
          <p:cNvSpPr/>
          <p:nvPr userDrawn="1"/>
        </p:nvSpPr>
        <p:spPr>
          <a:xfrm>
            <a:off x="0" y="-450"/>
            <a:ext cx="9144000" cy="514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8702F2F7-4C93-4BBD-9FF2-D81B3C8FD5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23450" y="-20250"/>
            <a:ext cx="6120551" cy="5184000"/>
          </a:xfrm>
          <a:custGeom>
            <a:avLst/>
            <a:gdLst>
              <a:gd name="connsiteX0" fmla="*/ 0 w 6120551"/>
              <a:gd name="connsiteY0" fmla="*/ 0 h 5184000"/>
              <a:gd name="connsiteX1" fmla="*/ 6120551 w 6120551"/>
              <a:gd name="connsiteY1" fmla="*/ 0 h 5184000"/>
              <a:gd name="connsiteX2" fmla="*/ 6120551 w 6120551"/>
              <a:gd name="connsiteY2" fmla="*/ 5184000 h 5184000"/>
              <a:gd name="connsiteX3" fmla="*/ 1196820 w 6120551"/>
              <a:gd name="connsiteY3" fmla="*/ 5184000 h 51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0551" h="5184000">
                <a:moveTo>
                  <a:pt x="0" y="0"/>
                </a:moveTo>
                <a:lnTo>
                  <a:pt x="6120551" y="0"/>
                </a:lnTo>
                <a:lnTo>
                  <a:pt x="6120551" y="5184000"/>
                </a:lnTo>
                <a:lnTo>
                  <a:pt x="1196820" y="5184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marL="0" marR="0" indent="0" algn="l" defTabSz="68575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71439" marR="0" lvl="0" indent="-171439" algn="l" defTabSz="68575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 pictogram om een afbeelding toe te voegen staat achter het tweede titelbalkje. </a:t>
            </a:r>
            <a:br>
              <a:rPr lang="nl-B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nl-B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Schuif het naar rechts om op het pictogram te kunnen klikken. </a:t>
            </a:r>
          </a:p>
        </p:txBody>
      </p:sp>
      <p:sp>
        <p:nvSpPr>
          <p:cNvPr id="30" name="Vrije vorm 29">
            <a:extLst>
              <a:ext uri="{FF2B5EF4-FFF2-40B4-BE49-F238E27FC236}">
                <a16:creationId xmlns:a16="http://schemas.microsoft.com/office/drawing/2014/main" id="{52F8AB80-2E91-8A42-BAD6-88AE3248B4CD}"/>
              </a:ext>
            </a:extLst>
          </p:cNvPr>
          <p:cNvSpPr/>
          <p:nvPr userDrawn="1"/>
        </p:nvSpPr>
        <p:spPr>
          <a:xfrm>
            <a:off x="-3600" y="-2250"/>
            <a:ext cx="4219018" cy="5148000"/>
          </a:xfrm>
          <a:custGeom>
            <a:avLst/>
            <a:gdLst>
              <a:gd name="connsiteX0" fmla="*/ 0 w 4219018"/>
              <a:gd name="connsiteY0" fmla="*/ 0 h 5148000"/>
              <a:gd name="connsiteX1" fmla="*/ 43532 w 4219018"/>
              <a:gd name="connsiteY1" fmla="*/ 0 h 5148000"/>
              <a:gd name="connsiteX2" fmla="*/ 456892 w 4219018"/>
              <a:gd name="connsiteY2" fmla="*/ 0 h 5148000"/>
              <a:gd name="connsiteX3" fmla="*/ 3030509 w 4219018"/>
              <a:gd name="connsiteY3" fmla="*/ 0 h 5148000"/>
              <a:gd name="connsiteX4" fmla="*/ 4219018 w 4219018"/>
              <a:gd name="connsiteY4" fmla="*/ 5148000 h 5148000"/>
              <a:gd name="connsiteX5" fmla="*/ 43532 w 4219018"/>
              <a:gd name="connsiteY5" fmla="*/ 5148000 h 5148000"/>
              <a:gd name="connsiteX6" fmla="*/ 43532 w 4219018"/>
              <a:gd name="connsiteY6" fmla="*/ 5145750 h 5148000"/>
              <a:gd name="connsiteX7" fmla="*/ 0 w 4219018"/>
              <a:gd name="connsiteY7" fmla="*/ 5145750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9018" h="5148000">
                <a:moveTo>
                  <a:pt x="0" y="0"/>
                </a:moveTo>
                <a:lnTo>
                  <a:pt x="43532" y="0"/>
                </a:lnTo>
                <a:lnTo>
                  <a:pt x="456892" y="0"/>
                </a:lnTo>
                <a:lnTo>
                  <a:pt x="3030509" y="0"/>
                </a:lnTo>
                <a:lnTo>
                  <a:pt x="4219018" y="5148000"/>
                </a:lnTo>
                <a:lnTo>
                  <a:pt x="43532" y="5148000"/>
                </a:lnTo>
                <a:lnTo>
                  <a:pt x="43532" y="5145750"/>
                </a:lnTo>
                <a:lnTo>
                  <a:pt x="0" y="5145750"/>
                </a:lnTo>
                <a:close/>
              </a:path>
            </a:pathLst>
          </a:custGeom>
          <a:solidFill>
            <a:srgbClr val="009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8D412413-6DE4-3346-A57B-D0E6F35A8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8178" y="1452321"/>
            <a:ext cx="3241575" cy="657872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>
              <a:lnSpc>
                <a:spcPct val="95000"/>
              </a:lnSpc>
              <a:defRPr sz="4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Hier komt de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2DECE7-57CE-9B48-9B4C-12ABC0243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178" y="2878035"/>
            <a:ext cx="2569853" cy="623248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91841E9-5870-384E-91B6-0010CB1CC9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8178" y="2181590"/>
            <a:ext cx="3025747" cy="623248"/>
          </a:xfrm>
          <a:prstGeom prst="rect">
            <a:avLst/>
          </a:prstGeom>
          <a:solidFill>
            <a:srgbClr val="009B48"/>
          </a:solidFill>
        </p:spPr>
        <p:txBody>
          <a:bodyPr wrap="square" lIns="72000" tIns="0" rIns="72000" bIns="0" anchor="ctr" anchorCtr="0">
            <a:sp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titel van het</a:t>
            </a:r>
          </a:p>
        </p:txBody>
      </p:sp>
      <p:pic>
        <p:nvPicPr>
          <p:cNvPr id="9" name="Afbeelding 8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6BD4507-7726-48B9-9E71-1A7F4D44FB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136" y="4427845"/>
            <a:ext cx="83565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TEKSTSLIDE_titel boven (zonder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/>
              <a:t>Calibri, groen, 32 pt, bold, bovenaan gelijnd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65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TEKSTSLIDE (titel boven +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/>
              <a:t>Calibri, groen, 32 pt, bold, bovenaan gelijnd</a:t>
            </a:r>
            <a:endParaRPr lang="en-US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D7E9FAB7-9770-424C-9513-3980BA23BB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9381" y="1361602"/>
            <a:ext cx="7995340" cy="291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/>
              <a:t>Calibri antraciet grijs, 20 pt</a:t>
            </a:r>
          </a:p>
          <a:p>
            <a:pPr lvl="1"/>
            <a:r>
              <a:rPr lang="nl-BE"/>
              <a:t>Calibri, antractiet grijs, 18 pt</a:t>
            </a:r>
          </a:p>
          <a:p>
            <a:pPr lvl="2"/>
            <a:r>
              <a:rPr lang="nl-BE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847884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TEKSTLIDE (tekst links + beeld 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EB865A-83CF-BE40-9441-6A22E856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/>
              <a:t>Calibri, groen, 32 pt, bold, bovenaan gelijnd</a:t>
            </a:r>
            <a:endParaRPr lang="en-US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28834C2F-D4D2-F84E-AB9B-8484E82F57FB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572001" y="1361602"/>
            <a:ext cx="4283241" cy="2918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E38BDBCA-38FC-7E40-8AC2-3C46ADC482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9380" y="1361602"/>
            <a:ext cx="4027670" cy="291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/>
              <a:t>Calibri antraciet grijs, 20 pt</a:t>
            </a:r>
          </a:p>
          <a:p>
            <a:pPr lvl="1"/>
            <a:r>
              <a:rPr lang="nl-BE"/>
              <a:t>Calibri, antractiet grijs, 18 pt</a:t>
            </a:r>
          </a:p>
          <a:p>
            <a:pPr lvl="2"/>
            <a:r>
              <a:rPr lang="nl-BE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2679847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TEKSTLIDE (tekst rechts + beeld 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EB865A-83CF-BE40-9441-6A22E856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/>
              <a:t>Calibri, groen, 32 pt, bold, bovenaan gelijnd</a:t>
            </a:r>
            <a:endParaRPr lang="en-US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28834C2F-D4D2-F84E-AB9B-8484E82F57FB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303029" y="1361602"/>
            <a:ext cx="4283241" cy="2918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E38BDBCA-38FC-7E40-8AC2-3C46ADC482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2152" y="1361602"/>
            <a:ext cx="4027670" cy="291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/>
              <a:t>Calibri antraciet grijs, 20 pt</a:t>
            </a:r>
          </a:p>
          <a:p>
            <a:pPr lvl="1"/>
            <a:r>
              <a:rPr lang="nl-BE"/>
              <a:t>Calibri, antractiet grijs, 18 pt</a:t>
            </a:r>
          </a:p>
          <a:p>
            <a:pPr lvl="2"/>
            <a:r>
              <a:rPr lang="nl-BE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3547958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5_TEKSTLIDE (twee kolommen + achtergro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8699D37E-75D0-9F40-A620-6BB95212E2C7}"/>
              </a:ext>
            </a:extLst>
          </p:cNvPr>
          <p:cNvGrpSpPr/>
          <p:nvPr userDrawn="1"/>
        </p:nvGrpSpPr>
        <p:grpSpPr>
          <a:xfrm>
            <a:off x="-1" y="4565271"/>
            <a:ext cx="9150030" cy="578233"/>
            <a:chOff x="0" y="0"/>
            <a:chExt cx="9150029" cy="578232"/>
          </a:xfrm>
        </p:grpSpPr>
        <p:sp>
          <p:nvSpPr>
            <p:cNvPr id="9" name="Handmatige invoer 1">
              <a:extLst>
                <a:ext uri="{FF2B5EF4-FFF2-40B4-BE49-F238E27FC236}">
                  <a16:creationId xmlns:a16="http://schemas.microsoft.com/office/drawing/2014/main" id="{A96ED7FB-0853-624B-8178-A2FDD80EE631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pic>
          <p:nvPicPr>
            <p:cNvPr id="10" name="Afbeelding 8" descr="Afbeelding 8">
              <a:extLst>
                <a:ext uri="{FF2B5EF4-FFF2-40B4-BE49-F238E27FC236}">
                  <a16:creationId xmlns:a16="http://schemas.microsoft.com/office/drawing/2014/main" id="{0E35ABCC-37C2-2141-9CDE-72D6F843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4615F5-6B99-134B-BA14-F885568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/>
              <a:t>Calibri, groen, 32 pt, bold, bovenaan gelijnd</a:t>
            </a:r>
            <a:endParaRPr lang="en-US"/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96CD30C3-DC28-400C-A49E-176E63724A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9380" y="1361602"/>
            <a:ext cx="4027670" cy="2918300"/>
          </a:xfrm>
          <a:prstGeom prst="rect">
            <a:avLst/>
          </a:prstGeom>
          <a:solidFill>
            <a:srgbClr val="00B050">
              <a:alpha val="4000"/>
            </a:srgbClr>
          </a:solidFill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/>
              <a:t>Calibri antraciet grijs, 20 pt</a:t>
            </a:r>
          </a:p>
          <a:p>
            <a:pPr lvl="1"/>
            <a:r>
              <a:rPr lang="nl-BE"/>
              <a:t>Calibri, antractiet grijs, 18 pt</a:t>
            </a:r>
          </a:p>
          <a:p>
            <a:pPr lvl="2"/>
            <a:r>
              <a:rPr lang="nl-BE"/>
              <a:t>Calibri, antraciet grijs, 16 pt </a:t>
            </a:r>
          </a:p>
        </p:txBody>
      </p:sp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2626BDC3-B11A-405C-B7AB-453E8363EC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827571" y="1361602"/>
            <a:ext cx="4027670" cy="2918300"/>
          </a:xfrm>
          <a:prstGeom prst="rect">
            <a:avLst/>
          </a:prstGeom>
          <a:solidFill>
            <a:srgbClr val="00B050">
              <a:alpha val="4000"/>
            </a:srgbClr>
          </a:solidFill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/>
              <a:t>Calibri antraciet grijs, 20 pt</a:t>
            </a:r>
          </a:p>
          <a:p>
            <a:pPr lvl="1"/>
            <a:r>
              <a:rPr lang="nl-BE"/>
              <a:t>Calibri, antractiet grijs, 18 pt</a:t>
            </a:r>
          </a:p>
          <a:p>
            <a:pPr lvl="2"/>
            <a:r>
              <a:rPr lang="nl-BE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289517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.6_TEKSTLIDE (drie kolommen + achtergro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8699D37E-75D0-9F40-A620-6BB95212E2C7}"/>
              </a:ext>
            </a:extLst>
          </p:cNvPr>
          <p:cNvGrpSpPr/>
          <p:nvPr userDrawn="1"/>
        </p:nvGrpSpPr>
        <p:grpSpPr>
          <a:xfrm>
            <a:off x="-1" y="4565271"/>
            <a:ext cx="9150030" cy="578233"/>
            <a:chOff x="0" y="0"/>
            <a:chExt cx="9150029" cy="578232"/>
          </a:xfrm>
        </p:grpSpPr>
        <p:sp>
          <p:nvSpPr>
            <p:cNvPr id="9" name="Handmatige invoer 1">
              <a:extLst>
                <a:ext uri="{FF2B5EF4-FFF2-40B4-BE49-F238E27FC236}">
                  <a16:creationId xmlns:a16="http://schemas.microsoft.com/office/drawing/2014/main" id="{A96ED7FB-0853-624B-8178-A2FDD80EE631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pic>
          <p:nvPicPr>
            <p:cNvPr id="10" name="Afbeelding 8" descr="Afbeelding 8">
              <a:extLst>
                <a:ext uri="{FF2B5EF4-FFF2-40B4-BE49-F238E27FC236}">
                  <a16:creationId xmlns:a16="http://schemas.microsoft.com/office/drawing/2014/main" id="{0E35ABCC-37C2-2141-9CDE-72D6F843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4615F5-6B99-134B-BA14-F885568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/>
              <a:t>Calibri, groen, 32 pt, bold, bovenaan gelijnd</a:t>
            </a:r>
            <a:endParaRPr lang="en-US"/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96CD30C3-DC28-400C-A49E-176E63724A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9380" y="1361602"/>
            <a:ext cx="2610000" cy="2918300"/>
          </a:xfrm>
          <a:prstGeom prst="rect">
            <a:avLst/>
          </a:prstGeom>
          <a:solidFill>
            <a:srgbClr val="00B050">
              <a:alpha val="4000"/>
            </a:srgbClr>
          </a:solidFill>
        </p:spPr>
        <p:txBody>
          <a:bodyPr lIns="0" tIns="0" rIns="0" bIns="0"/>
          <a:lstStyle>
            <a:lvl1pPr>
              <a:defRPr sz="16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err="1"/>
              <a:t>Calibri</a:t>
            </a:r>
            <a:r>
              <a:rPr lang="nl-BE"/>
              <a:t> antraciet grijs, 16 </a:t>
            </a:r>
            <a:r>
              <a:rPr lang="nl-BE" err="1"/>
              <a:t>pt</a:t>
            </a:r>
            <a:endParaRPr lang="nl-BE"/>
          </a:p>
        </p:txBody>
      </p: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5D8FA13E-AFF2-4085-9D73-2E417BF6CC8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267000" y="1361602"/>
            <a:ext cx="2610000" cy="2918300"/>
          </a:xfrm>
          <a:prstGeom prst="rect">
            <a:avLst/>
          </a:prstGeom>
          <a:solidFill>
            <a:srgbClr val="00B050">
              <a:alpha val="4000"/>
            </a:srgbClr>
          </a:solidFill>
        </p:spPr>
        <p:txBody>
          <a:bodyPr lIns="0" tIns="0" rIns="0" bIns="0"/>
          <a:lstStyle>
            <a:lvl1pPr>
              <a:defRPr sz="16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err="1"/>
              <a:t>Calibri</a:t>
            </a:r>
            <a:r>
              <a:rPr lang="nl-BE"/>
              <a:t> antraciet grijs, 16 </a:t>
            </a:r>
            <a:r>
              <a:rPr lang="nl-BE" err="1"/>
              <a:t>pt</a:t>
            </a:r>
            <a:endParaRPr lang="nl-BE"/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B77492B6-1416-4A63-9386-FA96B47E285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45241" y="1361602"/>
            <a:ext cx="2610000" cy="2918300"/>
          </a:xfrm>
          <a:prstGeom prst="rect">
            <a:avLst/>
          </a:prstGeom>
          <a:solidFill>
            <a:srgbClr val="00B050">
              <a:alpha val="4000"/>
            </a:srgbClr>
          </a:solidFill>
        </p:spPr>
        <p:txBody>
          <a:bodyPr lIns="0" tIns="0" rIns="0" bIns="0"/>
          <a:lstStyle>
            <a:lvl1pPr>
              <a:defRPr sz="16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err="1"/>
              <a:t>Calibri</a:t>
            </a:r>
            <a:r>
              <a:rPr lang="nl-BE"/>
              <a:t> antraciet grijs, 16 </a:t>
            </a:r>
            <a:r>
              <a:rPr lang="nl-BE" err="1"/>
              <a:t>pt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6787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_beeld + titel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8699D37E-75D0-9F40-A620-6BB95212E2C7}"/>
              </a:ext>
            </a:extLst>
          </p:cNvPr>
          <p:cNvGrpSpPr/>
          <p:nvPr userDrawn="1"/>
        </p:nvGrpSpPr>
        <p:grpSpPr>
          <a:xfrm>
            <a:off x="-1" y="4565271"/>
            <a:ext cx="9150030" cy="578233"/>
            <a:chOff x="0" y="0"/>
            <a:chExt cx="9150029" cy="578232"/>
          </a:xfrm>
        </p:grpSpPr>
        <p:sp>
          <p:nvSpPr>
            <p:cNvPr id="9" name="Handmatige invoer 1">
              <a:extLst>
                <a:ext uri="{FF2B5EF4-FFF2-40B4-BE49-F238E27FC236}">
                  <a16:creationId xmlns:a16="http://schemas.microsoft.com/office/drawing/2014/main" id="{A96ED7FB-0853-624B-8178-A2FDD80EE631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pic>
          <p:nvPicPr>
            <p:cNvPr id="10" name="Afbeelding 8" descr="Afbeelding 8">
              <a:extLst>
                <a:ext uri="{FF2B5EF4-FFF2-40B4-BE49-F238E27FC236}">
                  <a16:creationId xmlns:a16="http://schemas.microsoft.com/office/drawing/2014/main" id="{0E35ABCC-37C2-2141-9CDE-72D6F843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0C6DC67E-A4A8-8046-9F48-8618BD576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611" cy="4949250"/>
          </a:xfrm>
          <a:custGeom>
            <a:avLst/>
            <a:gdLst>
              <a:gd name="connsiteX0" fmla="*/ 0 w 9144000"/>
              <a:gd name="connsiteY0" fmla="*/ 0 h 4949250"/>
              <a:gd name="connsiteX1" fmla="*/ 9144000 w 9144000"/>
              <a:gd name="connsiteY1" fmla="*/ 0 h 4949250"/>
              <a:gd name="connsiteX2" fmla="*/ 9144000 w 9144000"/>
              <a:gd name="connsiteY2" fmla="*/ 4629934 h 4949250"/>
              <a:gd name="connsiteX3" fmla="*/ 0 w 9144000"/>
              <a:gd name="connsiteY3" fmla="*/ 494925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567"/>
              <a:gd name="connsiteY0" fmla="*/ 0 h 4949250"/>
              <a:gd name="connsiteX1" fmla="*/ 9144000 w 9150567"/>
              <a:gd name="connsiteY1" fmla="*/ 0 h 4949250"/>
              <a:gd name="connsiteX2" fmla="*/ 9150350 w 9150567"/>
              <a:gd name="connsiteY2" fmla="*/ 4591834 h 4949250"/>
              <a:gd name="connsiteX3" fmla="*/ 0 w 9150567"/>
              <a:gd name="connsiteY3" fmla="*/ 4949250 h 4949250"/>
              <a:gd name="connsiteX4" fmla="*/ 0 w 9150567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71248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44611"/>
              <a:gd name="connsiteY0" fmla="*/ 0 h 4949250"/>
              <a:gd name="connsiteX1" fmla="*/ 9144000 w 9144611"/>
              <a:gd name="connsiteY1" fmla="*/ 0 h 4949250"/>
              <a:gd name="connsiteX2" fmla="*/ 9144000 w 9144611"/>
              <a:gd name="connsiteY2" fmla="*/ 4579134 h 4949250"/>
              <a:gd name="connsiteX3" fmla="*/ 0 w 9144611"/>
              <a:gd name="connsiteY3" fmla="*/ 4949250 h 4949250"/>
              <a:gd name="connsiteX4" fmla="*/ 0 w 9144611"/>
              <a:gd name="connsiteY4" fmla="*/ 0 h 49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611" h="4949250">
                <a:moveTo>
                  <a:pt x="0" y="0"/>
                </a:moveTo>
                <a:lnTo>
                  <a:pt x="9144000" y="0"/>
                </a:lnTo>
                <a:cubicBezTo>
                  <a:pt x="9146117" y="1530611"/>
                  <a:pt x="9141883" y="3048523"/>
                  <a:pt x="9144000" y="4579134"/>
                </a:cubicBezTo>
                <a:lnTo>
                  <a:pt x="0" y="494925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4615F5-6B99-134B-BA14-F885568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9941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/>
              <a:t>Calibri, groen, 32 pt, bold, bovenaan gelijnd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7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_beeld + titel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8699D37E-75D0-9F40-A620-6BB95212E2C7}"/>
              </a:ext>
            </a:extLst>
          </p:cNvPr>
          <p:cNvGrpSpPr/>
          <p:nvPr userDrawn="1"/>
        </p:nvGrpSpPr>
        <p:grpSpPr>
          <a:xfrm>
            <a:off x="-1" y="4565271"/>
            <a:ext cx="9150030" cy="578233"/>
            <a:chOff x="0" y="0"/>
            <a:chExt cx="9150029" cy="578232"/>
          </a:xfrm>
        </p:grpSpPr>
        <p:sp>
          <p:nvSpPr>
            <p:cNvPr id="9" name="Handmatige invoer 1">
              <a:extLst>
                <a:ext uri="{FF2B5EF4-FFF2-40B4-BE49-F238E27FC236}">
                  <a16:creationId xmlns:a16="http://schemas.microsoft.com/office/drawing/2014/main" id="{A96ED7FB-0853-624B-8178-A2FDD80EE631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pic>
          <p:nvPicPr>
            <p:cNvPr id="10" name="Afbeelding 8" descr="Afbeelding 8">
              <a:extLst>
                <a:ext uri="{FF2B5EF4-FFF2-40B4-BE49-F238E27FC236}">
                  <a16:creationId xmlns:a16="http://schemas.microsoft.com/office/drawing/2014/main" id="{0E35ABCC-37C2-2141-9CDE-72D6F843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0C6DC67E-A4A8-8046-9F48-8618BD576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611" cy="4949250"/>
          </a:xfrm>
          <a:custGeom>
            <a:avLst/>
            <a:gdLst>
              <a:gd name="connsiteX0" fmla="*/ 0 w 9144000"/>
              <a:gd name="connsiteY0" fmla="*/ 0 h 4949250"/>
              <a:gd name="connsiteX1" fmla="*/ 9144000 w 9144000"/>
              <a:gd name="connsiteY1" fmla="*/ 0 h 4949250"/>
              <a:gd name="connsiteX2" fmla="*/ 9144000 w 9144000"/>
              <a:gd name="connsiteY2" fmla="*/ 4629934 h 4949250"/>
              <a:gd name="connsiteX3" fmla="*/ 0 w 9144000"/>
              <a:gd name="connsiteY3" fmla="*/ 494925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567"/>
              <a:gd name="connsiteY0" fmla="*/ 0 h 4949250"/>
              <a:gd name="connsiteX1" fmla="*/ 9144000 w 9150567"/>
              <a:gd name="connsiteY1" fmla="*/ 0 h 4949250"/>
              <a:gd name="connsiteX2" fmla="*/ 9150350 w 9150567"/>
              <a:gd name="connsiteY2" fmla="*/ 4591834 h 4949250"/>
              <a:gd name="connsiteX3" fmla="*/ 0 w 9150567"/>
              <a:gd name="connsiteY3" fmla="*/ 4949250 h 4949250"/>
              <a:gd name="connsiteX4" fmla="*/ 0 w 9150567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71248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44611"/>
              <a:gd name="connsiteY0" fmla="*/ 0 h 4949250"/>
              <a:gd name="connsiteX1" fmla="*/ 9144000 w 9144611"/>
              <a:gd name="connsiteY1" fmla="*/ 0 h 4949250"/>
              <a:gd name="connsiteX2" fmla="*/ 9144000 w 9144611"/>
              <a:gd name="connsiteY2" fmla="*/ 4579134 h 4949250"/>
              <a:gd name="connsiteX3" fmla="*/ 0 w 9144611"/>
              <a:gd name="connsiteY3" fmla="*/ 4949250 h 4949250"/>
              <a:gd name="connsiteX4" fmla="*/ 0 w 9144611"/>
              <a:gd name="connsiteY4" fmla="*/ 0 h 49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611" h="4949250">
                <a:moveTo>
                  <a:pt x="0" y="0"/>
                </a:moveTo>
                <a:lnTo>
                  <a:pt x="9144000" y="0"/>
                </a:lnTo>
                <a:cubicBezTo>
                  <a:pt x="9146117" y="1530611"/>
                  <a:pt x="9141883" y="3048523"/>
                  <a:pt x="9144000" y="4579134"/>
                </a:cubicBezTo>
                <a:lnTo>
                  <a:pt x="0" y="494925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878582A4-FFFA-4997-8F8D-897F84FF341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09380" y="851821"/>
            <a:ext cx="7241994" cy="1790701"/>
          </a:xfrm>
          <a:prstGeom prst="rect">
            <a:avLst/>
          </a:prstGeom>
        </p:spPr>
        <p:txBody>
          <a:bodyPr lIns="0" tIns="0" rIns="0" bIns="0" anchor="b"/>
          <a:lstStyle>
            <a:lvl1pPr marL="0" indent="-215993"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4F59F970-9325-4A64-BCC3-0C171A52AF7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9381" y="2661606"/>
            <a:ext cx="5945630" cy="720000"/>
          </a:xfrm>
          <a:prstGeom prst="rect">
            <a:avLst/>
          </a:prstGeom>
        </p:spPr>
        <p:txBody>
          <a:bodyPr lIns="0" tIns="0" rIns="0" bIns="46800"/>
          <a:lstStyle>
            <a:lvl1pPr marL="0" indent="0">
              <a:buSzTx/>
              <a:buFontTx/>
              <a:buNone/>
              <a:defRPr sz="2000" b="1">
                <a:solidFill>
                  <a:srgbClr val="009B48"/>
                </a:solidFill>
                <a:latin typeface="+mn-lt"/>
              </a:defRPr>
            </a:lvl1pPr>
            <a:lvl2pPr marL="0" indent="342892">
              <a:buSzTx/>
              <a:buFontTx/>
              <a:buNone/>
              <a:defRPr sz="1800" b="0">
                <a:solidFill>
                  <a:srgbClr val="009B48"/>
                </a:solidFill>
                <a:latin typeface="+mn-lt"/>
              </a:defRPr>
            </a:lvl2pPr>
            <a:lvl3pPr marL="0" indent="685783">
              <a:buSzTx/>
              <a:buFontTx/>
              <a:buNone/>
              <a:defRPr sz="1500" b="0">
                <a:solidFill>
                  <a:srgbClr val="009B48"/>
                </a:solidFill>
                <a:latin typeface="+mn-lt"/>
              </a:defRPr>
            </a:lvl3pPr>
            <a:lvl4pPr marL="0" indent="1028675">
              <a:buSzTx/>
              <a:buFontTx/>
              <a:buNone/>
              <a:defRPr sz="1400" b="0">
                <a:solidFill>
                  <a:srgbClr val="009B48"/>
                </a:solidFill>
                <a:latin typeface="+mn-lt"/>
              </a:defRPr>
            </a:lvl4pPr>
            <a:lvl5pPr marL="0" indent="1371566">
              <a:buSzTx/>
              <a:buFontTx/>
              <a:buNone/>
              <a:defRPr sz="1200" b="0">
                <a:solidFill>
                  <a:srgbClr val="009B48"/>
                </a:solidFill>
                <a:latin typeface="+mn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9631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Kleu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49CC4DC-4FD8-604D-B7F4-174F1AFBCF81}"/>
              </a:ext>
            </a:extLst>
          </p:cNvPr>
          <p:cNvSpPr/>
          <p:nvPr userDrawn="1"/>
        </p:nvSpPr>
        <p:spPr>
          <a:xfrm>
            <a:off x="309381" y="1400590"/>
            <a:ext cx="673769" cy="673769"/>
          </a:xfrm>
          <a:prstGeom prst="rect">
            <a:avLst/>
          </a:prstGeom>
          <a:solidFill>
            <a:srgbClr val="009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B06AFD8-B952-B844-9AB4-8069EDFC23BD}"/>
              </a:ext>
            </a:extLst>
          </p:cNvPr>
          <p:cNvSpPr/>
          <p:nvPr userDrawn="1"/>
        </p:nvSpPr>
        <p:spPr>
          <a:xfrm>
            <a:off x="309381" y="2750075"/>
            <a:ext cx="673769" cy="673769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C865BCF-F6A3-B346-9C14-7BF5AB89533D}"/>
              </a:ext>
            </a:extLst>
          </p:cNvPr>
          <p:cNvSpPr/>
          <p:nvPr userDrawn="1"/>
        </p:nvSpPr>
        <p:spPr>
          <a:xfrm>
            <a:off x="309381" y="3639783"/>
            <a:ext cx="673769" cy="673769"/>
          </a:xfrm>
          <a:prstGeom prst="rect">
            <a:avLst/>
          </a:prstGeom>
          <a:solidFill>
            <a:srgbClr val="9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/>
              <a:t>Calibri, groen, 32 pt, bold, bovenaan gelijnd</a:t>
            </a:r>
            <a:endParaRPr lang="en-US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C7CFEF1-F92A-1E49-9083-FE05CE62B031}"/>
              </a:ext>
            </a:extLst>
          </p:cNvPr>
          <p:cNvSpPr/>
          <p:nvPr userDrawn="1"/>
        </p:nvSpPr>
        <p:spPr>
          <a:xfrm>
            <a:off x="2502566" y="2750075"/>
            <a:ext cx="673769" cy="673769"/>
          </a:xfrm>
          <a:prstGeom prst="rect">
            <a:avLst/>
          </a:prstGeom>
          <a:solidFill>
            <a:srgbClr val="D1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AD9A5DD-96C6-F841-A2A0-E212C2052784}"/>
              </a:ext>
            </a:extLst>
          </p:cNvPr>
          <p:cNvSpPr/>
          <p:nvPr userDrawn="1"/>
        </p:nvSpPr>
        <p:spPr>
          <a:xfrm>
            <a:off x="4695751" y="2750075"/>
            <a:ext cx="673769" cy="673769"/>
          </a:xfrm>
          <a:prstGeom prst="rect">
            <a:avLst/>
          </a:prstGeom>
          <a:solidFill>
            <a:srgbClr val="3FC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6AF4591-5620-BF4B-8F02-A3A805391724}"/>
              </a:ext>
            </a:extLst>
          </p:cNvPr>
          <p:cNvSpPr/>
          <p:nvPr userDrawn="1"/>
        </p:nvSpPr>
        <p:spPr>
          <a:xfrm>
            <a:off x="2502565" y="3639783"/>
            <a:ext cx="673769" cy="673769"/>
          </a:xfrm>
          <a:prstGeom prst="rect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92675A1-8C01-7449-B812-A8B7C7FB4AB1}"/>
              </a:ext>
            </a:extLst>
          </p:cNvPr>
          <p:cNvSpPr/>
          <p:nvPr userDrawn="1"/>
        </p:nvSpPr>
        <p:spPr>
          <a:xfrm>
            <a:off x="4695749" y="3639783"/>
            <a:ext cx="673769" cy="673769"/>
          </a:xfrm>
          <a:prstGeom prst="rect">
            <a:avLst/>
          </a:prstGeom>
          <a:solidFill>
            <a:srgbClr val="007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2945928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_TEKSTSLIDE (alleen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60000"/>
            <a:ext cx="8292387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n-lt"/>
                <a:ea typeface="+mj-ea"/>
                <a:cs typeface="+mj-cs"/>
                <a:sym typeface="Calibri"/>
              </a:defRPr>
            </a:lvl1pPr>
            <a:lvl2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nl-BE" dirty="0" err="1"/>
              <a:t>Calibri</a:t>
            </a:r>
            <a:r>
              <a:rPr lang="nl-BE" dirty="0"/>
              <a:t>, groen, 32 </a:t>
            </a:r>
            <a:r>
              <a:rPr lang="nl-BE" dirty="0" err="1"/>
              <a:t>pt</a:t>
            </a:r>
            <a:r>
              <a:rPr lang="nl-BE" dirty="0"/>
              <a:t>, </a:t>
            </a:r>
            <a:r>
              <a:rPr lang="nl-BE" dirty="0" err="1"/>
              <a:t>bold</a:t>
            </a:r>
            <a:r>
              <a:rPr lang="nl-BE" dirty="0"/>
              <a:t>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4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HOOFDSTUKSLIDEC_zigzag + be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8D972E1-A61A-E14A-A149-F8E59ED5A91D}"/>
              </a:ext>
            </a:extLst>
          </p:cNvPr>
          <p:cNvSpPr/>
          <p:nvPr userDrawn="1"/>
        </p:nvSpPr>
        <p:spPr>
          <a:xfrm>
            <a:off x="0" y="-1125"/>
            <a:ext cx="9144000" cy="514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800">
              <a:latin typeface="+mn-lt"/>
            </a:endParaRP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24198B7D-DA72-174B-9787-B28BE0C7A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578" y="0"/>
            <a:ext cx="9181578" cy="5143500"/>
          </a:xfrm>
          <a:prstGeom prst="rect">
            <a:avLst/>
          </a:prstGeom>
        </p:spPr>
      </p:pic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D1DAC7B6-565A-8B4B-9E46-267F98FF06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7577" y="-2250"/>
            <a:ext cx="4207109" cy="5148000"/>
          </a:xfrm>
          <a:custGeom>
            <a:avLst/>
            <a:gdLst>
              <a:gd name="connsiteX0" fmla="*/ 0 w 4207109"/>
              <a:gd name="connsiteY0" fmla="*/ 0 h 5148000"/>
              <a:gd name="connsiteX1" fmla="*/ 3018600 w 4207109"/>
              <a:gd name="connsiteY1" fmla="*/ 0 h 5148000"/>
              <a:gd name="connsiteX2" fmla="*/ 4207109 w 4207109"/>
              <a:gd name="connsiteY2" fmla="*/ 5148000 h 5148000"/>
              <a:gd name="connsiteX3" fmla="*/ 0 w 4207109"/>
              <a:gd name="connsiteY3" fmla="*/ 5148000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109" h="5148000">
                <a:moveTo>
                  <a:pt x="0" y="0"/>
                </a:moveTo>
                <a:lnTo>
                  <a:pt x="3018600" y="0"/>
                </a:lnTo>
                <a:lnTo>
                  <a:pt x="4207109" y="5148000"/>
                </a:lnTo>
                <a:lnTo>
                  <a:pt x="0" y="5148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rgbClr val="002776"/>
                </a:solidFill>
                <a:latin typeface="+mn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8D412413-6DE4-3346-A57B-D0E6F35A8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8178" y="1452321"/>
            <a:ext cx="3241575" cy="657872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>
              <a:lnSpc>
                <a:spcPct val="95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Hier komt de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2DECE7-57CE-9B48-9B4C-12ABC0243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178" y="2878035"/>
            <a:ext cx="2569853" cy="623248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42FFFB7-82EC-6247-8350-05594AD20D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8178" y="2181590"/>
            <a:ext cx="3025747" cy="623248"/>
          </a:xfrm>
          <a:prstGeom prst="rect">
            <a:avLst/>
          </a:prstGeom>
          <a:solidFill>
            <a:srgbClr val="009B48"/>
          </a:solidFill>
        </p:spPr>
        <p:txBody>
          <a:bodyPr wrap="square" lIns="72000" tIns="0" rIns="72000" bIns="0" anchor="ctr" anchorCtr="0">
            <a:sp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titel van het</a:t>
            </a:r>
          </a:p>
        </p:txBody>
      </p:sp>
      <p:pic>
        <p:nvPicPr>
          <p:cNvPr id="9" name="Afbeelding 8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55A8C3A-5696-4052-BECE-15F5D1F048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136" y="4427845"/>
            <a:ext cx="83565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356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510778"/>
            <a:ext cx="6124736" cy="720671"/>
          </a:xfrm>
          <a:solidFill>
            <a:srgbClr val="A0CAB7">
              <a:alpha val="75000"/>
            </a:srgbClr>
          </a:solidFill>
        </p:spPr>
        <p:txBody>
          <a:bodyPr/>
          <a:lstStyle>
            <a:lvl1pPr>
              <a:defRPr>
                <a:solidFill>
                  <a:srgbClr val="6B3F9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A0CAB7"/>
                </a:solidFill>
              </a:defRPr>
            </a:lvl1pPr>
            <a:lvl2pPr>
              <a:defRPr>
                <a:solidFill>
                  <a:srgbClr val="6B3F92"/>
                </a:solidFill>
              </a:defRPr>
            </a:lvl2pPr>
            <a:lvl3pPr>
              <a:defRPr>
                <a:solidFill>
                  <a:srgbClr val="A0CAB7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AD14-56BA-439B-AA97-711AABAC8CA3}" type="datetimeFigureOut">
              <a:rPr lang="nl-BE" smtClean="0"/>
              <a:t>7/05/2025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507F-39F2-4BAC-8E6B-B8C1CE7D48F9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3361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_TEKSTSLIDE_titel boven (zonder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70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_TEKSTSLIDE (alleen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60000"/>
            <a:ext cx="8292387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n-lt"/>
                <a:ea typeface="+mj-ea"/>
                <a:cs typeface="+mj-cs"/>
                <a:sym typeface="Calibri"/>
              </a:defRPr>
            </a:lvl1pPr>
            <a:lvl2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179995" marR="0" indent="-179995" algn="l" defTabSz="179995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9B48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nl-BE" dirty="0" err="1"/>
              <a:t>Calibri</a:t>
            </a:r>
            <a:r>
              <a:rPr lang="nl-BE" dirty="0"/>
              <a:t>, groen, 32 </a:t>
            </a:r>
            <a:r>
              <a:rPr lang="nl-BE" dirty="0" err="1"/>
              <a:t>pt</a:t>
            </a:r>
            <a:r>
              <a:rPr lang="nl-BE" dirty="0"/>
              <a:t>, </a:t>
            </a:r>
            <a:r>
              <a:rPr lang="nl-BE" dirty="0" err="1"/>
              <a:t>bold</a:t>
            </a:r>
            <a:r>
              <a:rPr lang="nl-BE" dirty="0"/>
              <a:t>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8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_TEKSTSLIDE (titel boven +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D7E9FAB7-9770-424C-9513-3980BA23BB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9381" y="1361602"/>
            <a:ext cx="7995340" cy="291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/>
              <a:t>Calibri antraciet grijs, 20 pt</a:t>
            </a:r>
          </a:p>
          <a:p>
            <a:pPr lvl="1"/>
            <a:r>
              <a:rPr lang="nl-BE"/>
              <a:t>Calibri, antractiet grijs, 18 pt</a:t>
            </a:r>
          </a:p>
          <a:p>
            <a:pPr lvl="2"/>
            <a:r>
              <a:rPr lang="nl-BE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261552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TEKSTSLIDE_titel boven (zonder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1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TEKSTSLIDE (titel boven +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1" y="287595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D7E9FAB7-9770-424C-9513-3980BA23BB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9381" y="1361602"/>
            <a:ext cx="7995340" cy="29183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535353"/>
                </a:solidFill>
              </a:defRPr>
            </a:lvl1pPr>
            <a:lvl2pPr>
              <a:defRPr sz="1800">
                <a:solidFill>
                  <a:srgbClr val="535353"/>
                </a:solidFill>
              </a:defRPr>
            </a:lvl2pPr>
            <a:lvl3pPr>
              <a:defRPr sz="1600">
                <a:solidFill>
                  <a:srgbClr val="535353"/>
                </a:solidFill>
              </a:defRPr>
            </a:lvl3pPr>
          </a:lstStyle>
          <a:p>
            <a:r>
              <a:rPr lang="nl-BE" dirty="0"/>
              <a:t>Calibri antraciet grijs, 20 pt</a:t>
            </a:r>
          </a:p>
          <a:p>
            <a:pPr lvl="1"/>
            <a:r>
              <a:rPr lang="nl-BE" dirty="0"/>
              <a:t>Calibri, antractiet grijs, 18 pt</a:t>
            </a:r>
          </a:p>
          <a:p>
            <a:pPr lvl="2"/>
            <a:r>
              <a:rPr lang="nl-BE" dirty="0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180009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4">
            <a:extLst>
              <a:ext uri="{FF2B5EF4-FFF2-40B4-BE49-F238E27FC236}">
                <a16:creationId xmlns:a16="http://schemas.microsoft.com/office/drawing/2014/main" id="{19B11C34-65D1-0843-826B-B64570DE76E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8657864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E7147ED-CEC7-4381-9F45-3453DFA0FEA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86136" y="4427845"/>
            <a:ext cx="83565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0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7" r:id="rId2"/>
    <p:sldLayoutId id="2147483678" r:id="rId3"/>
    <p:sldLayoutId id="2147483679" r:id="rId4"/>
    <p:sldLayoutId id="2147483714" r:id="rId5"/>
    <p:sldLayoutId id="2147483715" r:id="rId6"/>
    <p:sldLayoutId id="2147483716" r:id="rId7"/>
  </p:sldLayoutIdLst>
  <p:hf sldNum="0" hdr="0" ftr="0" dt="0"/>
  <p:txStyles>
    <p:titleStyle>
      <a:lvl1pPr algn="l" defTabSz="685757" rtl="0" eaLnBrk="1" latinLnBrk="0" hangingPunct="1">
        <a:lnSpc>
          <a:spcPct val="90000"/>
        </a:lnSpc>
        <a:spcBef>
          <a:spcPct val="0"/>
        </a:spcBef>
        <a:buNone/>
        <a:defRPr sz="3300" b="1" i="0" kern="1200" baseline="0">
          <a:solidFill>
            <a:srgbClr val="00B05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39" indent="-171439" algn="l" defTabSz="6857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8" indent="-171439" algn="l" defTabSz="685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6" indent="-171439" algn="l" defTabSz="685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75" indent="-171439" algn="l" defTabSz="685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54" indent="-171439" algn="l" defTabSz="685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32" indent="-171439" algn="l" defTabSz="685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1" indent="-171439" algn="l" defTabSz="685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9" indent="-171439" algn="l" defTabSz="685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68" indent="-171439" algn="l" defTabSz="6857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9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7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6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4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3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1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50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29" algn="l" defTabSz="6857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2224D7DF-11E1-4431-92EC-9CC60B2DAF12}"/>
              </a:ext>
            </a:extLst>
          </p:cNvPr>
          <p:cNvGrpSpPr/>
          <p:nvPr userDrawn="1"/>
        </p:nvGrpSpPr>
        <p:grpSpPr>
          <a:xfrm>
            <a:off x="0" y="4855500"/>
            <a:ext cx="9144000" cy="288000"/>
            <a:chOff x="0" y="12948000"/>
            <a:chExt cx="24384000" cy="768000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0B0BDC05-E664-4A32-9093-5933483A5E7E}"/>
                </a:ext>
              </a:extLst>
            </p:cNvPr>
            <p:cNvSpPr/>
            <p:nvPr userDrawn="1"/>
          </p:nvSpPr>
          <p:spPr>
            <a:xfrm>
              <a:off x="0" y="12948000"/>
              <a:ext cx="24384000" cy="768000"/>
            </a:xfrm>
            <a:prstGeom prst="rect">
              <a:avLst/>
            </a:prstGeom>
            <a:solidFill>
              <a:srgbClr val="009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4800" dirty="0">
                <a:ln>
                  <a:noFill/>
                </a:ln>
                <a:solidFill>
                  <a:schemeClr val="tx1"/>
                </a:solidFill>
              </a:endParaRPr>
            </a:p>
          </p:txBody>
        </p:sp>
        <p:pic>
          <p:nvPicPr>
            <p:cNvPr id="10" name="Afbeelding 9" descr="Afbeelding met tekst, illustratie&#10;&#10;Automatisch gegenereerde beschrijving">
              <a:extLst>
                <a:ext uri="{FF2B5EF4-FFF2-40B4-BE49-F238E27FC236}">
                  <a16:creationId xmlns:a16="http://schemas.microsoft.com/office/drawing/2014/main" id="{4C72197D-AB3E-42BA-ADEF-3420C32D1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22364392" y="12948000"/>
              <a:ext cx="1860507" cy="7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75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4" r:id="rId3"/>
    <p:sldLayoutId id="2147483674" r:id="rId4"/>
    <p:sldLayoutId id="2147483689" r:id="rId5"/>
    <p:sldLayoutId id="2147483688" r:id="rId6"/>
    <p:sldLayoutId id="2147483687" r:id="rId7"/>
    <p:sldLayoutId id="2147483671" r:id="rId8"/>
    <p:sldLayoutId id="2147483729" r:id="rId9"/>
    <p:sldLayoutId id="2147483730" r:id="rId10"/>
  </p:sldLayoutIdLst>
  <p:hf sldNum="0" hdr="0" ftr="0" dt="0"/>
  <p:txStyles>
    <p:titleStyle>
      <a:lvl1pPr algn="l" defTabSz="9143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7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9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0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1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3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4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6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7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4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7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9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1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AD67B53-63C0-674E-AAED-F93BCD41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77F307-8FB0-CB4D-B932-CC965A51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4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29F259-A2D9-CA47-9E60-F91412CEB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04339F-BF91-B74F-87C5-3B368AE5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D4B912-EA79-5840-B16C-BEA48AEF7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5CD7BA3-9116-2B42-B538-A28524571C86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69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3" r:id="rId2"/>
    <p:sldLayoutId id="2147483704" r:id="rId3"/>
    <p:sldLayoutId id="2147483705" r:id="rId4"/>
    <p:sldLayoutId id="2147483702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l" defTabSz="9143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86" indent="-228586" algn="l" defTabSz="914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757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9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0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1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3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4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6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7" indent="-228586" algn="l" defTabSz="914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4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7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9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1" algn="l" defTabSz="9143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B3A7DE57-522B-E44A-813C-C0EFA42A4F4A}"/>
              </a:ext>
            </a:extLst>
          </p:cNvPr>
          <p:cNvGrpSpPr/>
          <p:nvPr userDrawn="1"/>
        </p:nvGrpSpPr>
        <p:grpSpPr>
          <a:xfrm>
            <a:off x="1" y="4565266"/>
            <a:ext cx="9150031" cy="578234"/>
            <a:chOff x="0" y="-1"/>
            <a:chExt cx="9150030" cy="578233"/>
          </a:xfrm>
        </p:grpSpPr>
        <p:sp>
          <p:nvSpPr>
            <p:cNvPr id="8" name="Handmatige invoer 1">
              <a:extLst>
                <a:ext uri="{FF2B5EF4-FFF2-40B4-BE49-F238E27FC236}">
                  <a16:creationId xmlns:a16="http://schemas.microsoft.com/office/drawing/2014/main" id="{C63AB17E-98C9-5E49-BDD2-8450D95D9910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pic>
          <p:nvPicPr>
            <p:cNvPr id="9" name="Afbeelding 8" descr="Afbeelding 8">
              <a:extLst>
                <a:ext uri="{FF2B5EF4-FFF2-40B4-BE49-F238E27FC236}">
                  <a16:creationId xmlns:a16="http://schemas.microsoft.com/office/drawing/2014/main" id="{98D656A5-59DA-0D4D-8111-4EFA7C05E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9594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bersecuritycoalition.be/nl/resource/incident-management-guide/" TargetMode="External"/><Relationship Id="rId2" Type="http://schemas.openxmlformats.org/officeDocument/2006/relationships/hyperlink" Target="https://www.cert.be/nl/een-incident-melden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vbo-feb.be/publicaties/cyber-incident-roadmap/" TargetMode="External"/><Relationship Id="rId4" Type="http://schemas.openxmlformats.org/officeDocument/2006/relationships/hyperlink" Target="https://ccb.belgium.be/nl/document/hoe-reageren-op-een-ransomware-aanval-12-stapp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k.hauspie@vlaio.be" TargetMode="External"/><Relationship Id="rId2" Type="http://schemas.openxmlformats.org/officeDocument/2006/relationships/hyperlink" Target="http://www.vlaio.be/cybersecurity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ybersecurity-bites.be/" TargetMode="External"/><Relationship Id="rId4" Type="http://schemas.openxmlformats.org/officeDocument/2006/relationships/hyperlink" Target="mailto:Jeroen.fiers@vlaio.b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laio.be/cybersecurity-verbetertrajecten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laio.be/cybersecurity-verbetertraject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vlaio.be/kmo-portefeuille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twork.safeonweb.be/n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twork.safeonweb.be/nl/tools-resources/cyberfundamentals-framework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twork.safeonweb.be/nl/tools-resources/self-assessment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twork.safeonweb.be/nl/tools-resources/policy-template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vloer, binnen, persoon, computer&#10;&#10;Automatisch gegenereerde beschrijving">
            <a:extLst>
              <a:ext uri="{FF2B5EF4-FFF2-40B4-BE49-F238E27FC236}">
                <a16:creationId xmlns:a16="http://schemas.microsoft.com/office/drawing/2014/main" id="{2FDE25C8-708E-4BEF-A427-D81A1F92D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096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E9E56E0-C0CF-4198-AAF3-A7A759F3951A}"/>
              </a:ext>
            </a:extLst>
          </p:cNvPr>
          <p:cNvSpPr/>
          <p:nvPr/>
        </p:nvSpPr>
        <p:spPr>
          <a:xfrm>
            <a:off x="1" y="3025319"/>
            <a:ext cx="5985842" cy="904165"/>
          </a:xfrm>
          <a:prstGeom prst="rect">
            <a:avLst/>
          </a:prstGeom>
          <a:solidFill>
            <a:srgbClr val="009B48"/>
          </a:solidFill>
          <a:ln>
            <a:solidFill>
              <a:srgbClr val="009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C3E8A5-C50E-460C-9EEA-155122ED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02" y="3121183"/>
            <a:ext cx="9918214" cy="904165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  <a:spcAft>
                <a:spcPts val="450"/>
              </a:spcAft>
            </a:pPr>
            <a:r>
              <a:rPr lang="nl-BE" sz="3000" dirty="0">
                <a:solidFill>
                  <a:schemeClr val="bg1"/>
                </a:solidFill>
              </a:rPr>
              <a:t>Cybersecurity - ondersteuning</a:t>
            </a:r>
            <a:br>
              <a:rPr lang="nl-BE" sz="1500" dirty="0">
                <a:solidFill>
                  <a:schemeClr val="bg1"/>
                </a:solidFill>
              </a:rPr>
            </a:br>
            <a:r>
              <a:rPr lang="nl-BE" sz="1500" dirty="0">
                <a:solidFill>
                  <a:schemeClr val="bg1"/>
                </a:solidFill>
              </a:rPr>
              <a:t>www.vlaio.be/Cybersecurity</a:t>
            </a:r>
          </a:p>
        </p:txBody>
      </p:sp>
    </p:spTree>
    <p:extLst>
      <p:ext uri="{BB962C8B-B14F-4D97-AF65-F5344CB8AC3E}">
        <p14:creationId xmlns:p14="http://schemas.microsoft.com/office/powerpoint/2010/main" val="51201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BD71E8-553B-43D2-A7D5-9281448B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nl-BE" dirty="0"/>
              <a:t>Wat als er zich toch een cyber-incident voordoet? 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5C94C2-45F9-4227-8CC6-5BB337225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is belangrijk om snel en juist te reageren wanneer er zich toch een cyberincident voordoet.</a:t>
            </a:r>
          </a:p>
          <a:p>
            <a:pPr marL="0" indent="0">
              <a:buNone/>
            </a:pPr>
            <a:r>
              <a:rPr lang="nl-BE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    steeds eerst de politie en </a:t>
            </a:r>
            <a:r>
              <a:rPr lang="nl-B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</a:t>
            </a:r>
            <a:r>
              <a:rPr lang="nl-BE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CERT</a:t>
            </a:r>
            <a:r>
              <a:rPr lang="nl-BE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(de operationele eenheid van het CCB) inlichten</a:t>
            </a:r>
          </a:p>
          <a:p>
            <a:pPr marL="0" indent="0">
              <a:buNone/>
            </a:pPr>
            <a:endParaRPr lang="nl-BE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nl-BE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Verder zijn er ook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Raleway" pitchFamily="2" charset="0"/>
              <a:buChar char="-"/>
            </a:pPr>
            <a:r>
              <a:rPr lang="nl-B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‘</a:t>
            </a:r>
            <a:r>
              <a:rPr lang="nl-BE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gids voor incidentenbeheer</a:t>
            </a:r>
            <a:r>
              <a:rPr lang="nl-B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van het CCB en de Cybersecurity </a:t>
            </a:r>
            <a:r>
              <a:rPr lang="nl-BE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Coaltion</a:t>
            </a:r>
            <a:endParaRPr lang="nl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Raleway" pitchFamily="2" charset="0"/>
              <a:buChar char="-"/>
            </a:pPr>
            <a:r>
              <a:rPr lang="nl-B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stappenplan ‘</a:t>
            </a:r>
            <a:r>
              <a:rPr lang="nl-BE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Hoe reageren op een </a:t>
            </a:r>
            <a:r>
              <a:rPr lang="nl-BE" sz="1800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ransomware</a:t>
            </a:r>
            <a:r>
              <a:rPr lang="nl-BE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aanval in 12 stappen ?</a:t>
            </a:r>
            <a:r>
              <a:rPr lang="nl-B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Raleway" pitchFamily="2" charset="0"/>
              <a:buChar char="-"/>
            </a:pPr>
            <a:r>
              <a:rPr lang="nl-BE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de ‘</a:t>
            </a:r>
            <a:r>
              <a:rPr lang="nl-BE" sz="1800" u="sng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cyberincident </a:t>
            </a:r>
            <a:r>
              <a:rPr lang="nl-BE" sz="1800" u="sng" dirty="0" err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roadmap</a:t>
            </a:r>
            <a:r>
              <a:rPr lang="nl-BE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’ vanuit het VBO.</a:t>
            </a:r>
          </a:p>
        </p:txBody>
      </p:sp>
    </p:spTree>
    <p:extLst>
      <p:ext uri="{BB962C8B-B14F-4D97-AF65-F5344CB8AC3E}">
        <p14:creationId xmlns:p14="http://schemas.microsoft.com/office/powerpoint/2010/main" val="3492193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8A2C8-FD66-44E1-B523-344861ED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/>
              <a:t>Meer info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E53104-D2B5-4E11-9325-FCA18C109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070" y="907257"/>
            <a:ext cx="8545861" cy="3094039"/>
          </a:xfrm>
        </p:spPr>
        <p:txBody>
          <a:bodyPr/>
          <a:lstStyle/>
          <a:p>
            <a:pPr marL="0" indent="0">
              <a:buNone/>
            </a:pPr>
            <a:r>
              <a:rPr lang="nl-BE" sz="1800" dirty="0">
                <a:hlinkClick r:id="rId2"/>
              </a:rPr>
              <a:t>www.vlaio.be/cybersecurity</a:t>
            </a:r>
            <a:endParaRPr lang="nl-BE" sz="1800" dirty="0"/>
          </a:p>
          <a:p>
            <a:pPr marL="0" indent="0">
              <a:buNone/>
            </a:pPr>
            <a:r>
              <a:rPr lang="nl-BE" sz="1800" dirty="0"/>
              <a:t> </a:t>
            </a:r>
          </a:p>
          <a:p>
            <a:pPr marL="0" indent="0">
              <a:buNone/>
            </a:pPr>
            <a:r>
              <a:rPr lang="nl-BE" sz="1800" dirty="0"/>
              <a:t>Contactpersonen:</a:t>
            </a:r>
          </a:p>
          <a:p>
            <a:pPr marL="0" indent="0">
              <a:buNone/>
            </a:pPr>
            <a:r>
              <a:rPr lang="nl-BE" sz="1800" dirty="0"/>
              <a:t>	</a:t>
            </a:r>
            <a:r>
              <a:rPr lang="nl-BE" sz="1800" dirty="0">
                <a:hlinkClick r:id="rId3"/>
              </a:rPr>
              <a:t>patrick.hauspie@vlaio.be</a:t>
            </a:r>
            <a:endParaRPr lang="nl-BE" sz="1800" dirty="0"/>
          </a:p>
          <a:p>
            <a:pPr marL="0" indent="0">
              <a:buNone/>
            </a:pPr>
            <a:r>
              <a:rPr lang="nl-BE" sz="1800" dirty="0"/>
              <a:t>	</a:t>
            </a:r>
            <a:r>
              <a:rPr lang="nl-BE" sz="1800" dirty="0">
                <a:hlinkClick r:id="rId4"/>
              </a:rPr>
              <a:t>Jeroen.fiers@vlaio.be</a:t>
            </a:r>
            <a:r>
              <a:rPr lang="nl-BE" sz="1800" dirty="0"/>
              <a:t>  </a:t>
            </a:r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r>
              <a:rPr lang="nl-NL" sz="1800" i="1" dirty="0">
                <a:solidFill>
                  <a:srgbClr val="333333"/>
                </a:solidFill>
                <a:latin typeface="flanders-sans"/>
              </a:rPr>
              <a:t>Ben je leergierig of voel je de noodzaak om je kennis over cyberveiligheid te vergroten? Surf dan zeker ook eens naar </a:t>
            </a:r>
            <a:r>
              <a:rPr lang="nl-NL" sz="1800" i="1" dirty="0">
                <a:solidFill>
                  <a:srgbClr val="0066CC"/>
                </a:solidFill>
                <a:latin typeface="flanders-sans"/>
                <a:hlinkClick r:id="rId5"/>
              </a:rPr>
              <a:t>cybersecurity-bites.be</a:t>
            </a:r>
            <a:endParaRPr lang="nl-BE" sz="1800" i="1" dirty="0"/>
          </a:p>
        </p:txBody>
      </p:sp>
    </p:spTree>
    <p:extLst>
      <p:ext uri="{BB962C8B-B14F-4D97-AF65-F5344CB8AC3E}">
        <p14:creationId xmlns:p14="http://schemas.microsoft.com/office/powerpoint/2010/main" val="3481726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D06B419-F30B-4B62-8459-C915326C83FB}"/>
              </a:ext>
            </a:extLst>
          </p:cNvPr>
          <p:cNvSpPr/>
          <p:nvPr/>
        </p:nvSpPr>
        <p:spPr>
          <a:xfrm>
            <a:off x="185825" y="390118"/>
            <a:ext cx="8958175" cy="40857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1700" b="1" u="sng" dirty="0">
                <a:solidFill>
                  <a:srgbClr val="333333"/>
                </a:solidFill>
                <a:latin typeface="flanders-sans"/>
              </a:rPr>
              <a:t>Wat?</a:t>
            </a:r>
          </a:p>
          <a:p>
            <a:r>
              <a:rPr lang="nl-NL" sz="1700" dirty="0">
                <a:solidFill>
                  <a:srgbClr val="333333"/>
                </a:solidFill>
                <a:latin typeface="flanders-sans"/>
              </a:rPr>
              <a:t>Steun om </a:t>
            </a:r>
            <a:r>
              <a:rPr lang="nl-NL" sz="1700" b="1" dirty="0">
                <a:solidFill>
                  <a:srgbClr val="333333"/>
                </a:solidFill>
                <a:latin typeface="flanders-sans"/>
              </a:rPr>
              <a:t>extern advies 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en </a:t>
            </a:r>
            <a:r>
              <a:rPr lang="nl-NL" sz="1700" b="1" dirty="0">
                <a:solidFill>
                  <a:srgbClr val="333333"/>
                </a:solidFill>
                <a:latin typeface="flanders-sans"/>
              </a:rPr>
              <a:t>begeleiding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 in te kopen waarmee je de cyberveiligheid van jouw onderneming duurzaam versterkt. </a:t>
            </a:r>
          </a:p>
          <a:p>
            <a:pPr algn="l" fontAlgn="base"/>
            <a:endParaRPr lang="nl-NL" sz="600" dirty="0">
              <a:solidFill>
                <a:srgbClr val="333333"/>
              </a:solidFill>
              <a:latin typeface="flanders-sans"/>
            </a:endParaRPr>
          </a:p>
          <a:p>
            <a:pPr algn="l" fontAlgn="base"/>
            <a:r>
              <a:rPr lang="nl-NL" sz="1700" dirty="0">
                <a:solidFill>
                  <a:srgbClr val="333333"/>
                </a:solidFill>
                <a:latin typeface="flanders-sans"/>
              </a:rPr>
              <a:t>Je kiest uit de drie pakketten van één van de </a:t>
            </a:r>
            <a:r>
              <a:rPr lang="nl-NL" sz="1700" b="1" dirty="0">
                <a:solidFill>
                  <a:srgbClr val="333333"/>
                </a:solidFill>
                <a:latin typeface="flanders-sans"/>
              </a:rPr>
              <a:t>door VLAIO geselecteerde dienstverleners</a:t>
            </a:r>
            <a:endParaRPr lang="nl-NL" sz="1700" dirty="0">
              <a:solidFill>
                <a:srgbClr val="333333"/>
              </a:solidFill>
              <a:latin typeface="flanders-sans"/>
            </a:endParaRPr>
          </a:p>
          <a:p>
            <a:pPr lv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700" b="1" dirty="0">
                <a:solidFill>
                  <a:srgbClr val="333333"/>
                </a:solidFill>
                <a:latin typeface="inherit"/>
              </a:rPr>
              <a:t>START</a:t>
            </a:r>
            <a:r>
              <a:rPr lang="nl-NL" sz="1700" dirty="0">
                <a:solidFill>
                  <a:srgbClr val="333333"/>
                </a:solidFill>
                <a:latin typeface="inherit"/>
              </a:rPr>
              <a:t>: 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eerste analyse + opmaak actieplan</a:t>
            </a:r>
            <a:r>
              <a:rPr lang="nl-NL" sz="1700" dirty="0">
                <a:solidFill>
                  <a:srgbClr val="333333"/>
                </a:solidFill>
                <a:latin typeface="inherit"/>
              </a:rPr>
              <a:t>  (tussen € 9.200 en € 10.700 (excl. btw))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sz="1700" b="1" dirty="0">
                <a:solidFill>
                  <a:srgbClr val="333333"/>
                </a:solidFill>
                <a:latin typeface="inherit"/>
              </a:rPr>
              <a:t>MEDIUM</a:t>
            </a:r>
            <a:r>
              <a:rPr lang="nl-NL" sz="1700" dirty="0">
                <a:solidFill>
                  <a:srgbClr val="333333"/>
                </a:solidFill>
                <a:latin typeface="inherit"/>
              </a:rPr>
              <a:t>: 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analyse + opmaak actieplan + begeleiding en advies bij oplossen beperkt aantal veiligheidsproblemen (tussen € 17.000 en € 21.000 (excl. btw)) 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sz="1700" b="1" dirty="0">
                <a:solidFill>
                  <a:srgbClr val="333333"/>
                </a:solidFill>
                <a:latin typeface="inherit"/>
              </a:rPr>
              <a:t>PLUS</a:t>
            </a:r>
            <a:r>
              <a:rPr lang="nl-NL" sz="1700" dirty="0">
                <a:solidFill>
                  <a:srgbClr val="333333"/>
                </a:solidFill>
                <a:latin typeface="inherit"/>
              </a:rPr>
              <a:t>: 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analyse + opmaak actieplan + begeleiding en advies bij oplossen veiligheidsproblemen (tussen € 29.000 en € 35.000 (excl. btw)</a:t>
            </a:r>
          </a:p>
          <a:p>
            <a:pPr fontAlgn="base"/>
            <a:endParaRPr lang="nl-NL" sz="1700" b="1" u="sng" dirty="0">
              <a:solidFill>
                <a:srgbClr val="333333"/>
              </a:solidFill>
              <a:latin typeface="inherit"/>
            </a:endParaRPr>
          </a:p>
          <a:p>
            <a:pPr fontAlgn="base"/>
            <a:r>
              <a:rPr lang="nl-NL" sz="1700" b="1" u="sng" dirty="0">
                <a:solidFill>
                  <a:srgbClr val="333333"/>
                </a:solidFill>
                <a:latin typeface="inherit"/>
              </a:rPr>
              <a:t>Voor wie?</a:t>
            </a:r>
            <a:endParaRPr lang="nl-NL" sz="1700" b="1" u="sng" dirty="0">
              <a:solidFill>
                <a:srgbClr val="333333"/>
              </a:solidFill>
              <a:latin typeface="flanders-sans"/>
            </a:endParaRPr>
          </a:p>
          <a:p>
            <a:pPr fontAlgn="base"/>
            <a:r>
              <a:rPr lang="nl-NL" sz="1700" dirty="0">
                <a:solidFill>
                  <a:srgbClr val="333333"/>
                </a:solidFill>
                <a:latin typeface="inherit"/>
              </a:rPr>
              <a:t> 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Voor </a:t>
            </a:r>
            <a:r>
              <a:rPr lang="nl-NL" sz="1700" b="1" dirty="0">
                <a:solidFill>
                  <a:srgbClr val="333333"/>
                </a:solidFill>
                <a:latin typeface="flanders-sans"/>
              </a:rPr>
              <a:t>kmo’s en maatwerkbedrijven 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(50%)</a:t>
            </a:r>
            <a:br>
              <a:rPr lang="nl-NL" sz="1700" b="1" dirty="0">
                <a:solidFill>
                  <a:srgbClr val="333333"/>
                </a:solidFill>
                <a:latin typeface="flanders-sans"/>
              </a:rPr>
            </a:br>
            <a:r>
              <a:rPr lang="nl-NL" sz="1700" b="1" dirty="0">
                <a:solidFill>
                  <a:srgbClr val="333333"/>
                </a:solidFill>
                <a:latin typeface="flanders-sans"/>
              </a:rPr>
              <a:t> 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en</a:t>
            </a:r>
            <a:r>
              <a:rPr lang="nl-NL" sz="1700" b="1" dirty="0">
                <a:solidFill>
                  <a:srgbClr val="333333"/>
                </a:solidFill>
                <a:latin typeface="flanders-sans"/>
              </a:rPr>
              <a:t> grote ondernemingen die aan NIS2 moeten voldoen </a:t>
            </a:r>
            <a:r>
              <a:rPr lang="nl-NL" sz="1700" dirty="0">
                <a:solidFill>
                  <a:srgbClr val="333333"/>
                </a:solidFill>
                <a:latin typeface="flanders-sans"/>
              </a:rPr>
              <a:t>(35%) </a:t>
            </a:r>
            <a:endParaRPr lang="nl-NL" sz="1700" b="1" dirty="0">
              <a:solidFill>
                <a:srgbClr val="333333"/>
              </a:solidFill>
              <a:latin typeface="flanders-sans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333333"/>
                </a:solidFill>
                <a:latin typeface="flanders-sans"/>
              </a:rPr>
              <a:t> die hun eerste stappen zetten op vlak van cyberveiligheid en/of kmo’s met een minder complexe IT/OT-omgeving.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333333"/>
                </a:solidFill>
                <a:latin typeface="flanders-sans"/>
              </a:rPr>
              <a:t> met een business kritische hoeveelheid aan IT-architectuur, software of verbonden </a:t>
            </a:r>
            <a:r>
              <a:rPr lang="nl-NL" sz="1200" dirty="0" err="1">
                <a:solidFill>
                  <a:srgbClr val="333333"/>
                </a:solidFill>
                <a:latin typeface="flanders-sans"/>
              </a:rPr>
              <a:t>IoT</a:t>
            </a:r>
            <a:r>
              <a:rPr lang="nl-NL" sz="1200" dirty="0">
                <a:solidFill>
                  <a:srgbClr val="333333"/>
                </a:solidFill>
                <a:latin typeface="flanders-sans"/>
              </a:rPr>
              <a:t>-systemen.</a:t>
            </a:r>
            <a:endParaRPr lang="nl-BE" sz="1200" dirty="0">
              <a:solidFill>
                <a:srgbClr val="333333"/>
              </a:solidFill>
              <a:latin typeface="flanders-san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0F10F6E-E443-4C9F-ABD4-3C2EE98BE1E2}"/>
              </a:ext>
            </a:extLst>
          </p:cNvPr>
          <p:cNvSpPr txBox="1">
            <a:spLocks/>
          </p:cNvSpPr>
          <p:nvPr/>
        </p:nvSpPr>
        <p:spPr>
          <a:xfrm>
            <a:off x="299069" y="64856"/>
            <a:ext cx="8545861" cy="4686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kern="1200">
                <a:solidFill>
                  <a:srgbClr val="009B4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sz="2800" dirty="0"/>
              <a:t>Cybersecurity-verbetertrajecten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EDE9D69-EB8D-F74C-F630-5C123D2E814C}"/>
              </a:ext>
            </a:extLst>
          </p:cNvPr>
          <p:cNvSpPr/>
          <p:nvPr/>
        </p:nvSpPr>
        <p:spPr>
          <a:xfrm>
            <a:off x="185825" y="4537407"/>
            <a:ext cx="83917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dirty="0"/>
              <a:t>Meer info op :  </a:t>
            </a:r>
            <a:r>
              <a:rPr lang="nl-BE" sz="1600" dirty="0">
                <a:hlinkClick r:id="rId2"/>
              </a:rPr>
              <a:t>www.vlaio.be/cybersecurity-verbetertrajecten</a:t>
            </a:r>
            <a:r>
              <a:rPr lang="nl-B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47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908AF-BDA5-4058-97E8-375205E2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57676"/>
            <a:ext cx="8292387" cy="540000"/>
          </a:xfrm>
        </p:spPr>
        <p:txBody>
          <a:bodyPr/>
          <a:lstStyle/>
          <a:p>
            <a:r>
              <a:rPr lang="nl-NL" dirty="0"/>
              <a:t>Cybersecurity-verbetertrajecten</a:t>
            </a:r>
            <a:endParaRPr lang="nl-BE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2CE33F99-22B3-4D6B-B7F2-116600DB66ED}"/>
              </a:ext>
            </a:extLst>
          </p:cNvPr>
          <p:cNvGraphicFramePr>
            <a:graphicFrameLocks noGrp="1"/>
          </p:cNvGraphicFramePr>
          <p:nvPr/>
        </p:nvGraphicFramePr>
        <p:xfrm>
          <a:off x="359999" y="1299626"/>
          <a:ext cx="8188779" cy="307028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019221">
                  <a:extLst>
                    <a:ext uri="{9D8B030D-6E8A-4147-A177-3AD203B41FA5}">
                      <a16:colId xmlns:a16="http://schemas.microsoft.com/office/drawing/2014/main" val="3321991126"/>
                    </a:ext>
                  </a:extLst>
                </a:gridCol>
                <a:gridCol w="7169558">
                  <a:extLst>
                    <a:ext uri="{9D8B030D-6E8A-4147-A177-3AD203B41FA5}">
                      <a16:colId xmlns:a16="http://schemas.microsoft.com/office/drawing/2014/main" val="45501765"/>
                    </a:ext>
                  </a:extLst>
                </a:gridCol>
              </a:tblGrid>
              <a:tr h="937260">
                <a:tc>
                  <a:txBody>
                    <a:bodyPr/>
                    <a:lstStyle/>
                    <a:p>
                      <a:pPr algn="r"/>
                      <a:r>
                        <a:rPr lang="nl-NL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Stap 1</a:t>
                      </a:r>
                      <a:endParaRPr lang="nl-BE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nl-NL" sz="1400" b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Een </a:t>
                      </a:r>
                      <a:r>
                        <a:rPr kumimoji="0" lang="nl-NL" sz="14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onderneming</a:t>
                      </a:r>
                      <a:r>
                        <a:rPr kumimoji="0" lang="nl-NL" sz="1400" b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 neemt zelf </a:t>
                      </a:r>
                      <a:r>
                        <a:rPr kumimoji="0" lang="nl-NL" sz="1400" b="1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contact</a:t>
                      </a:r>
                      <a:r>
                        <a:rPr kumimoji="0" lang="nl-NL" sz="1400" b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 op met één van de 18 door VLAIO geselecteerde dienstverleners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nl-NL" sz="1400" b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Elk bedrijf kan hierbij zelf de dienstverlener kiezen die het best aansluit bij zijn profiel.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nl-NL" sz="1400" b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Partners uit VLAIO-netwerk bieden ondersteuning en verwijzen door 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592307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nl-BE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Stap 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nl-NL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Tijdens een </a:t>
                      </a:r>
                      <a:r>
                        <a:rPr lang="nl-NL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intakegesprek</a:t>
                      </a:r>
                      <a:r>
                        <a:rPr lang="nl-NL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 bepaalt de dienstverlener of een kmo in aanmerking komt voor de dienstverlening 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l-NL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Waar nodig kan de dienstverlener doorverwijzen naar andere instrumenten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244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nl-BE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Stap 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nl-NL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De </a:t>
                      </a:r>
                      <a:r>
                        <a:rPr lang="nl-NL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dienstverlener</a:t>
                      </a:r>
                      <a:r>
                        <a:rPr lang="nl-NL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 maakt in overleg met de kmo een </a:t>
                      </a:r>
                      <a:r>
                        <a:rPr lang="nl-NL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offerte</a:t>
                      </a:r>
                      <a:r>
                        <a:rPr lang="nl-NL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 op en bezorgt deze samen met ‘</a:t>
                      </a:r>
                      <a:r>
                        <a:rPr lang="nl-NL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aanvraagdocument</a:t>
                      </a:r>
                      <a:r>
                        <a:rPr lang="nl-NL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’ aan VLAIO 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344024"/>
                  </a:ext>
                </a:extLst>
              </a:tr>
              <a:tr h="407098"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sym typeface="Calibri"/>
                        </a:rPr>
                        <a:t>Stap 4</a:t>
                      </a:r>
                      <a:endParaRPr lang="nl-BE" sz="16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VLAIO</a:t>
                      </a:r>
                      <a:r>
                        <a:rPr kumimoji="0" lang="nl-NL" sz="1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 keurt de aanvraag goed (doorlooptijd van circa 7 dagen)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462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Stap 5</a:t>
                      </a:r>
                      <a:endParaRPr lang="nl-BE" sz="16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De dienstverlening kan van </a:t>
                      </a:r>
                      <a:r>
                        <a:rPr kumimoji="0" lang="nl-NL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start</a:t>
                      </a:r>
                      <a:r>
                        <a:rPr kumimoji="0" lang="nl-NL" sz="1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 gaan</a:t>
                      </a: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Na rapportering door de dienstverlener betaalt VLAIO zijn aandeel aan de dienstverlener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7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453827"/>
                  </a:ext>
                </a:extLst>
              </a:tr>
            </a:tbl>
          </a:graphicData>
        </a:graphic>
      </p:graphicFrame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4446F41-CD17-49D5-AD71-E0B9DEBDC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1"/>
            <a:ext cx="1485900" cy="4276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6812993-0A49-476F-AEC9-0B2501720797}"/>
              </a:ext>
            </a:extLst>
          </p:cNvPr>
          <p:cNvSpPr txBox="1"/>
          <p:nvPr/>
        </p:nvSpPr>
        <p:spPr>
          <a:xfrm>
            <a:off x="360000" y="855350"/>
            <a:ext cx="5555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nl-NL" b="1" u="sng" dirty="0">
                <a:solidFill>
                  <a:srgbClr val="333333"/>
                </a:solidFill>
                <a:latin typeface="inherit"/>
              </a:rPr>
              <a:t>Hoe?</a:t>
            </a:r>
            <a:endParaRPr lang="nl-NL" b="1" u="sng" dirty="0">
              <a:solidFill>
                <a:srgbClr val="333333"/>
              </a:solidFill>
              <a:latin typeface="flanders-sans"/>
            </a:endParaRPr>
          </a:p>
        </p:txBody>
      </p:sp>
    </p:spTree>
    <p:extLst>
      <p:ext uri="{BB962C8B-B14F-4D97-AF65-F5344CB8AC3E}">
        <p14:creationId xmlns:p14="http://schemas.microsoft.com/office/powerpoint/2010/main" val="353372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C3468-558D-4CA8-B30D-90863A419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69" y="241361"/>
            <a:ext cx="8545861" cy="468677"/>
          </a:xfrm>
        </p:spPr>
        <p:txBody>
          <a:bodyPr>
            <a:normAutofit/>
          </a:bodyPr>
          <a:lstStyle/>
          <a:p>
            <a:r>
              <a:rPr lang="nl-BE" sz="2800" dirty="0"/>
              <a:t>Cybersecurity-verbetertrajecten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689ACC9-3461-4101-BDB8-C1AC4F4D9712}"/>
              </a:ext>
            </a:extLst>
          </p:cNvPr>
          <p:cNvSpPr/>
          <p:nvPr/>
        </p:nvSpPr>
        <p:spPr>
          <a:xfrm>
            <a:off x="299069" y="4376151"/>
            <a:ext cx="8391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Meer info op :  </a:t>
            </a:r>
            <a:r>
              <a:rPr lang="nl-BE" dirty="0">
                <a:hlinkClick r:id="rId3"/>
              </a:rPr>
              <a:t>www.vlaio.be/cybersecurity-verbetertrajecten</a:t>
            </a:r>
            <a:r>
              <a:rPr lang="nl-BE" dirty="0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FAF639B-E3BF-4134-A8DA-A6D4323FCBEC}"/>
              </a:ext>
            </a:extLst>
          </p:cNvPr>
          <p:cNvSpPr txBox="1"/>
          <p:nvPr/>
        </p:nvSpPr>
        <p:spPr>
          <a:xfrm>
            <a:off x="236607" y="842090"/>
            <a:ext cx="5149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nl-NL" b="1" u="sng" dirty="0">
                <a:solidFill>
                  <a:srgbClr val="333333"/>
                </a:solidFill>
                <a:latin typeface="inherit"/>
              </a:rPr>
              <a:t>Wie zijn de huidige geselecteerde dienstverleners? </a:t>
            </a:r>
            <a:r>
              <a:rPr lang="nl-NL" sz="1400" b="1" u="sng" dirty="0">
                <a:solidFill>
                  <a:srgbClr val="333333"/>
                </a:solidFill>
                <a:latin typeface="inherit"/>
              </a:rPr>
              <a:t>(eind 2025/begin 2026 komen nog  extra dienstverleners bij)</a:t>
            </a:r>
            <a:endParaRPr lang="nl-NL" b="1" u="sng" dirty="0">
              <a:solidFill>
                <a:srgbClr val="333333"/>
              </a:solidFill>
              <a:latin typeface="flanders-sans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29460040-D0C8-8026-4792-098E5E8616ED}"/>
              </a:ext>
            </a:extLst>
          </p:cNvPr>
          <p:cNvSpPr/>
          <p:nvPr/>
        </p:nvSpPr>
        <p:spPr>
          <a:xfrm>
            <a:off x="865888" y="2850518"/>
            <a:ext cx="2833708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 err="1"/>
              <a:t>Zerobit</a:t>
            </a:r>
            <a:r>
              <a:rPr lang="nl-BE" sz="1600" dirty="0"/>
              <a:t>-Grant Thornton-</a:t>
            </a:r>
            <a:r>
              <a:rPr lang="nl-BE" sz="1600" dirty="0" err="1"/>
              <a:t>Soteria</a:t>
            </a:r>
            <a:endParaRPr lang="nl-BE" sz="1600" dirty="0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8D15D828-8C26-C1E1-1CD6-07F7FBE75BAE}"/>
              </a:ext>
            </a:extLst>
          </p:cNvPr>
          <p:cNvSpPr/>
          <p:nvPr/>
        </p:nvSpPr>
        <p:spPr>
          <a:xfrm>
            <a:off x="3877584" y="3615261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 err="1"/>
              <a:t>Apogado</a:t>
            </a:r>
            <a:endParaRPr lang="nl-BE" sz="1600" dirty="0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CDC08819-74DE-E0D0-234E-D215CF5F4F19}"/>
              </a:ext>
            </a:extLst>
          </p:cNvPr>
          <p:cNvSpPr/>
          <p:nvPr/>
        </p:nvSpPr>
        <p:spPr>
          <a:xfrm>
            <a:off x="5386032" y="1596448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/>
              <a:t>Savaco</a:t>
            </a:r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9318FCD6-22FC-F769-039B-00270B459744}"/>
              </a:ext>
            </a:extLst>
          </p:cNvPr>
          <p:cNvSpPr/>
          <p:nvPr/>
        </p:nvSpPr>
        <p:spPr>
          <a:xfrm>
            <a:off x="3216697" y="1596448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 err="1"/>
              <a:t>Conxion</a:t>
            </a:r>
            <a:endParaRPr lang="nl-BE" sz="1600" dirty="0"/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39939AA2-1CD3-4D83-2438-6043E2052AB1}"/>
              </a:ext>
            </a:extLst>
          </p:cNvPr>
          <p:cNvSpPr/>
          <p:nvPr/>
        </p:nvSpPr>
        <p:spPr>
          <a:xfrm>
            <a:off x="1901316" y="2252198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 err="1"/>
              <a:t>Proximus</a:t>
            </a:r>
            <a:r>
              <a:rPr lang="nl-BE" sz="1600" dirty="0"/>
              <a:t> NXT</a:t>
            </a: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7FA2478E-83FA-BEA3-22A5-378A3F6E2AC4}"/>
              </a:ext>
            </a:extLst>
          </p:cNvPr>
          <p:cNvSpPr/>
          <p:nvPr/>
        </p:nvSpPr>
        <p:spPr>
          <a:xfrm>
            <a:off x="6050823" y="3605508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/>
              <a:t>Group K</a:t>
            </a:r>
          </a:p>
        </p:txBody>
      </p:sp>
      <p:sp>
        <p:nvSpPr>
          <p:cNvPr id="35" name="Rechthoek: afgeronde hoeken 34">
            <a:extLst>
              <a:ext uri="{FF2B5EF4-FFF2-40B4-BE49-F238E27FC236}">
                <a16:creationId xmlns:a16="http://schemas.microsoft.com/office/drawing/2014/main" id="{E4112095-011D-04F5-FEFD-57F87636CE2B}"/>
              </a:ext>
            </a:extLst>
          </p:cNvPr>
          <p:cNvSpPr/>
          <p:nvPr/>
        </p:nvSpPr>
        <p:spPr>
          <a:xfrm>
            <a:off x="4460171" y="2281000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 err="1"/>
              <a:t>Sertalink</a:t>
            </a:r>
            <a:endParaRPr lang="nl-BE" sz="1600" dirty="0"/>
          </a:p>
        </p:txBody>
      </p:sp>
      <p:sp>
        <p:nvSpPr>
          <p:cNvPr id="36" name="Rechthoek: afgeronde hoeken 35">
            <a:extLst>
              <a:ext uri="{FF2B5EF4-FFF2-40B4-BE49-F238E27FC236}">
                <a16:creationId xmlns:a16="http://schemas.microsoft.com/office/drawing/2014/main" id="{C0249082-3563-30FA-AF72-964FD1B22F51}"/>
              </a:ext>
            </a:extLst>
          </p:cNvPr>
          <p:cNvSpPr/>
          <p:nvPr/>
        </p:nvSpPr>
        <p:spPr>
          <a:xfrm>
            <a:off x="5255497" y="2865196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 err="1"/>
              <a:t>Axians</a:t>
            </a:r>
            <a:endParaRPr lang="nl-BE" sz="1600" dirty="0"/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65406B1D-C683-E051-E86F-CDDA8E3D7B3D}"/>
              </a:ext>
            </a:extLst>
          </p:cNvPr>
          <p:cNvSpPr/>
          <p:nvPr/>
        </p:nvSpPr>
        <p:spPr>
          <a:xfrm>
            <a:off x="1142446" y="1587855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 err="1"/>
              <a:t>Cresco</a:t>
            </a:r>
            <a:endParaRPr lang="nl-BE" sz="1600" dirty="0"/>
          </a:p>
        </p:txBody>
      </p:sp>
      <p:sp>
        <p:nvSpPr>
          <p:cNvPr id="40" name="Rechthoek: afgeronde hoeken 39">
            <a:extLst>
              <a:ext uri="{FF2B5EF4-FFF2-40B4-BE49-F238E27FC236}">
                <a16:creationId xmlns:a16="http://schemas.microsoft.com/office/drawing/2014/main" id="{16103F92-4324-8B45-5B3D-7B8758B542B4}"/>
              </a:ext>
            </a:extLst>
          </p:cNvPr>
          <p:cNvSpPr/>
          <p:nvPr/>
        </p:nvSpPr>
        <p:spPr>
          <a:xfrm>
            <a:off x="1626045" y="3605507"/>
            <a:ext cx="1590652" cy="323165"/>
          </a:xfrm>
          <a:prstGeom prst="roundRect">
            <a:avLst/>
          </a:prstGeom>
          <a:ln>
            <a:solidFill>
              <a:srgbClr val="009B4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1600" dirty="0" err="1"/>
              <a:t>Cegeka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108396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B66A6-C69D-44A1-8AE0-55AD9B31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/>
              <a:t>Verhoogd steunpercentage kmo-portefeuille 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68F839-0B44-4639-922C-45A3ABBD2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784" y="1241838"/>
            <a:ext cx="5438570" cy="2918300"/>
          </a:xfrm>
        </p:spPr>
        <p:txBody>
          <a:bodyPr/>
          <a:lstStyle/>
          <a:p>
            <a:pPr marL="0" indent="0">
              <a:buNone/>
            </a:pPr>
            <a:r>
              <a:rPr lang="nl-BE" sz="1700" b="1" dirty="0"/>
              <a:t>Verhoogd steunpercentage </a:t>
            </a:r>
            <a:r>
              <a:rPr lang="nl-BE" sz="1700" dirty="0"/>
              <a:t>voor Cyberveiligheid  in de kmo-portefeuille</a:t>
            </a:r>
          </a:p>
          <a:p>
            <a:pPr lvl="1"/>
            <a:r>
              <a:rPr lang="nl-BE" sz="1700" dirty="0"/>
              <a:t>35% voor </a:t>
            </a:r>
            <a:r>
              <a:rPr lang="nl-BE" sz="1700" dirty="0" err="1"/>
              <a:t>MO’s</a:t>
            </a:r>
            <a:r>
              <a:rPr lang="nl-BE" sz="1700" dirty="0"/>
              <a:t> en 45% voor </a:t>
            </a:r>
            <a:r>
              <a:rPr lang="nl-BE" sz="1700" dirty="0" err="1"/>
              <a:t>KO’s</a:t>
            </a:r>
            <a:r>
              <a:rPr lang="nl-BE" sz="1700" dirty="0"/>
              <a:t> (maximum steunbedrag 7.500 EUR ongewijzigd)</a:t>
            </a:r>
          </a:p>
          <a:p>
            <a:pPr lvl="1"/>
            <a:r>
              <a:rPr lang="nl-BE" sz="1700" dirty="0"/>
              <a:t>Voor </a:t>
            </a:r>
            <a:r>
              <a:rPr lang="nl-BE" sz="1700" cap="small" dirty="0"/>
              <a:t>advies</a:t>
            </a:r>
            <a:r>
              <a:rPr lang="nl-BE" sz="1700" dirty="0"/>
              <a:t> en </a:t>
            </a:r>
            <a:r>
              <a:rPr lang="nl-BE" sz="1700" cap="small" dirty="0"/>
              <a:t>opleiding</a:t>
            </a:r>
            <a:r>
              <a:rPr lang="nl-BE" sz="1700" dirty="0"/>
              <a:t> inzake cyberveiligheid</a:t>
            </a:r>
          </a:p>
          <a:p>
            <a:pPr lvl="1"/>
            <a:r>
              <a:rPr lang="nl-BE" sz="1700" dirty="0"/>
              <a:t>Van toepassing op alle dienstverleners in de kmo/p</a:t>
            </a:r>
          </a:p>
          <a:p>
            <a:pPr marL="457189" lvl="1" indent="0">
              <a:buNone/>
            </a:pPr>
            <a:endParaRPr lang="nl-BE" sz="1700" dirty="0"/>
          </a:p>
          <a:p>
            <a:pPr marL="457189" lvl="1" indent="0">
              <a:buNone/>
            </a:pPr>
            <a:endParaRPr lang="nl-BE" sz="1700" dirty="0"/>
          </a:p>
          <a:p>
            <a:pPr marL="457189" lvl="1" indent="0">
              <a:buNone/>
            </a:pPr>
            <a:endParaRPr lang="nl-BE" sz="170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9701618-ED71-49BC-A043-F96F787FBDF6}"/>
              </a:ext>
            </a:extLst>
          </p:cNvPr>
          <p:cNvSpPr/>
          <p:nvPr/>
        </p:nvSpPr>
        <p:spPr>
          <a:xfrm>
            <a:off x="309381" y="4461038"/>
            <a:ext cx="8391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Meer info op :  </a:t>
            </a:r>
            <a:r>
              <a:rPr lang="nl-BE" dirty="0">
                <a:hlinkClick r:id="rId2"/>
              </a:rPr>
              <a:t>www.vlaio.be/kmo-portefeuille</a:t>
            </a:r>
            <a:r>
              <a:rPr lang="nl-BE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093553-DFB2-CF26-C48E-549966A7A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226" y="886075"/>
            <a:ext cx="2305169" cy="36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2546A4-25CD-F2FB-0204-DC06A780C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7BCDFD-1910-2743-E1DF-1F25E67B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404934" cy="456361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0590CD4-3998-64DC-5219-8EC8628A72C4}"/>
              </a:ext>
            </a:extLst>
          </p:cNvPr>
          <p:cNvSpPr txBox="1"/>
          <p:nvPr/>
        </p:nvSpPr>
        <p:spPr>
          <a:xfrm>
            <a:off x="284535" y="4563616"/>
            <a:ext cx="467414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350" dirty="0">
                <a:hlinkClick r:id="rId3"/>
              </a:rPr>
              <a:t>https://atwork.safeonweb.be/nl</a:t>
            </a:r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209721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DA0DC3-DD7C-BF9A-5FEE-C6F810088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Cyberfundamentals</a:t>
            </a:r>
            <a:r>
              <a:rPr lang="nl-BE" dirty="0"/>
              <a:t> Framework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9FD7B5-76D2-9988-8BD9-037022980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51"/>
          <a:stretch/>
        </p:blipFill>
        <p:spPr>
          <a:xfrm>
            <a:off x="0" y="386019"/>
            <a:ext cx="9144000" cy="439078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9BD0E16-38CB-43BC-79CC-3076880B1309}"/>
              </a:ext>
            </a:extLst>
          </p:cNvPr>
          <p:cNvSpPr txBox="1"/>
          <p:nvPr/>
        </p:nvSpPr>
        <p:spPr>
          <a:xfrm>
            <a:off x="172666" y="4570344"/>
            <a:ext cx="654914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350" dirty="0">
                <a:hlinkClick r:id="rId3"/>
              </a:rPr>
              <a:t>https://atwork.safeonweb.be/nl/tools-resources/cyberfundamentals-framework</a:t>
            </a:r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1725439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1A2AA1-5E50-8FDE-E636-2C1AFC8B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Cyber </a:t>
            </a:r>
            <a:r>
              <a:rPr lang="nl-NL" dirty="0" err="1"/>
              <a:t>fundamentals</a:t>
            </a:r>
            <a:r>
              <a:rPr lang="nl-NL" dirty="0"/>
              <a:t>: </a:t>
            </a:r>
            <a:r>
              <a:rPr lang="nl-NL" dirty="0" err="1"/>
              <a:t>self</a:t>
            </a:r>
            <a:r>
              <a:rPr lang="nl-NL" dirty="0"/>
              <a:t>-assessment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B2B11B1-3807-6265-80E6-AA4371F4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/>
          <a:stretch/>
        </p:blipFill>
        <p:spPr>
          <a:xfrm>
            <a:off x="252919" y="546253"/>
            <a:ext cx="8458200" cy="405099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0910553-8B6A-E48C-4504-297DC29F5A58}"/>
              </a:ext>
            </a:extLst>
          </p:cNvPr>
          <p:cNvSpPr txBox="1"/>
          <p:nvPr/>
        </p:nvSpPr>
        <p:spPr>
          <a:xfrm>
            <a:off x="53503" y="4597247"/>
            <a:ext cx="467414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350" dirty="0">
                <a:hlinkClick r:id="rId3"/>
              </a:rPr>
              <a:t>https://atwork.safeonweb.be/nl/tools-resources/self-assessment</a:t>
            </a:r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189133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A4F00A-42D3-5081-5B31-3876E02F3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Templates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34AF34-3070-A649-0FDF-ECA9B71B9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67"/>
          <a:stretch/>
        </p:blipFill>
        <p:spPr>
          <a:xfrm>
            <a:off x="0" y="620118"/>
            <a:ext cx="9144000" cy="434544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44C00F7-FD72-B24E-6F0C-E2ACEC9C2660}"/>
              </a:ext>
            </a:extLst>
          </p:cNvPr>
          <p:cNvSpPr txBox="1"/>
          <p:nvPr/>
        </p:nvSpPr>
        <p:spPr>
          <a:xfrm>
            <a:off x="119165" y="4723189"/>
            <a:ext cx="542560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350" dirty="0">
                <a:hlinkClick r:id="rId3"/>
              </a:rPr>
              <a:t>https://atwork.safeonweb.be/nl/tools-resources/policy-templates</a:t>
            </a:r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3435660016"/>
      </p:ext>
    </p:extLst>
  </p:cSld>
  <p:clrMapOvr>
    <a:masterClrMapping/>
  </p:clrMapOvr>
</p:sld>
</file>

<file path=ppt/theme/theme1.xml><?xml version="1.0" encoding="utf-8"?>
<a:theme xmlns:a="http://schemas.openxmlformats.org/drawingml/2006/main" name="01_TITELSLIDES_BASIS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dersteuningsaanbod  -  Alleen-lezen" id="{FBAA2D7D-EAEA-4159-89AE-F6AB99D9026B}" vid="{B66BE063-97B7-451E-B52A-25DC2B5ED97D}"/>
    </a:ext>
  </a:extLst>
</a:theme>
</file>

<file path=ppt/theme/theme2.xml><?xml version="1.0" encoding="utf-8"?>
<a:theme xmlns:a="http://schemas.openxmlformats.org/drawingml/2006/main" name="02_TEKSTSLIDES_BAS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dersteuningsaanbod  -  Alleen-lezen" id="{FBAA2D7D-EAEA-4159-89AE-F6AB99D9026B}" vid="{22DE3694-406F-48F6-9C87-F83456BBB887}"/>
    </a:ext>
  </a:extLst>
</a:theme>
</file>

<file path=ppt/theme/theme3.xml><?xml version="1.0" encoding="utf-8"?>
<a:theme xmlns:a="http://schemas.openxmlformats.org/drawingml/2006/main" name="Vlaio-Nieuw">
  <a:themeElements>
    <a:clrScheme name="Vlai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B48"/>
      </a:accent1>
      <a:accent2>
        <a:srgbClr val="9CDCD9"/>
      </a:accent2>
      <a:accent3>
        <a:srgbClr val="E37122"/>
      </a:accent3>
      <a:accent4>
        <a:srgbClr val="3FCFD5"/>
      </a:accent4>
      <a:accent5>
        <a:srgbClr val="002776"/>
      </a:accent5>
      <a:accent6>
        <a:srgbClr val="0079C9"/>
      </a:accent6>
      <a:hlink>
        <a:srgbClr val="D10074"/>
      </a:hlink>
      <a:folHlink>
        <a:srgbClr val="954F72"/>
      </a:folHlink>
    </a:clrScheme>
    <a:fontScheme name="Vlaio">
      <a:majorFont>
        <a:latin typeface="Flanders Art Sans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landers Art Sans Pro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ndersteuningsaanbod  -  Alleen-lezen" id="{FBAA2D7D-EAEA-4159-89AE-F6AB99D9026B}" vid="{122C98BC-DA9C-4BAD-A33C-9CBD3735C68F}"/>
    </a:ext>
  </a:extLst>
</a:theme>
</file>

<file path=ppt/theme/theme4.xml><?xml version="1.0" encoding="utf-8"?>
<a:theme xmlns:a="http://schemas.openxmlformats.org/drawingml/2006/main" name="3_TEKSTSLIDES_BAS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dersteuningsaanbod  -  Alleen-lezen" id="{FBAA2D7D-EAEA-4159-89AE-F6AB99D9026B}" vid="{6047FBF5-DA8F-48A7-88BC-6175FEF630A6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084b93-14f8-4d7d-8605-df906fcbc542">
      <Terms xmlns="http://schemas.microsoft.com/office/infopath/2007/PartnerControls"/>
    </lcf76f155ced4ddcb4097134ff3c332f>
    <TaxCatchAll xmlns="8ba5e147-f473-4b48-ad3b-27920609ae74" xsi:nil="true"/>
    <SharedWithUsers xmlns="8d23ed12-139d-4056-a688-d840d3c019e0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D287B4A673154890B039BE2B7611F0" ma:contentTypeVersion="18" ma:contentTypeDescription="Create a new document." ma:contentTypeScope="" ma:versionID="c58f285d51529d52a43fac8362248ce2">
  <xsd:schema xmlns:xsd="http://www.w3.org/2001/XMLSchema" xmlns:xs="http://www.w3.org/2001/XMLSchema" xmlns:p="http://schemas.microsoft.com/office/2006/metadata/properties" xmlns:ns2="d8084b93-14f8-4d7d-8605-df906fcbc542" xmlns:ns3="8d23ed12-139d-4056-a688-d840d3c019e0" xmlns:ns4="8ba5e147-f473-4b48-ad3b-27920609ae74" targetNamespace="http://schemas.microsoft.com/office/2006/metadata/properties" ma:root="true" ma:fieldsID="aedb638f7d9c9d544cefc3c6c6bbf767" ns2:_="" ns3:_="" ns4:_="">
    <xsd:import namespace="d8084b93-14f8-4d7d-8605-df906fcbc542"/>
    <xsd:import namespace="8d23ed12-139d-4056-a688-d840d3c019e0"/>
    <xsd:import namespace="8ba5e147-f473-4b48-ad3b-27920609ae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84b93-14f8-4d7d-8605-df906fcbc5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677b756-bb6c-42c0-a500-a3c5d40b59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3ed12-139d-4056-a688-d840d3c019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5e147-f473-4b48-ad3b-27920609ae7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c354b41-362e-4896-8faa-e64f92ad8d71}" ma:internalName="TaxCatchAll" ma:showField="CatchAllData" ma:web="8ba5e147-f473-4b48-ad3b-27920609ae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1599ED-D4C0-42E4-A878-8125821F9A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8FA0B3-44D3-4853-AE9F-72F4F1D88F88}">
  <ds:schemaRefs>
    <ds:schemaRef ds:uri="40ccdfb3-3932-448c-b263-ca0eef2d3ef0"/>
    <ds:schemaRef ds:uri="http://purl.org/dc/terms/"/>
    <ds:schemaRef ds:uri="http://schemas.microsoft.com/office/2006/documentManagement/types"/>
    <ds:schemaRef ds:uri="http://www.w3.org/XML/1998/namespace"/>
    <ds:schemaRef ds:uri="914db2af-8dcc-4144-806c-40dfba4d2876"/>
    <ds:schemaRef ds:uri="http://purl.org/dc/dcmitype/"/>
    <ds:schemaRef ds:uri="9a9ec0f0-7796-43d0-ac1f-4c8c46ee0bd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d8084b93-14f8-4d7d-8605-df906fcbc542"/>
    <ds:schemaRef ds:uri="8ba5e147-f473-4b48-ad3b-27920609ae74"/>
    <ds:schemaRef ds:uri="8d23ed12-139d-4056-a688-d840d3c019e0"/>
  </ds:schemaRefs>
</ds:datastoreItem>
</file>

<file path=customXml/itemProps3.xml><?xml version="1.0" encoding="utf-8"?>
<ds:datastoreItem xmlns:ds="http://schemas.openxmlformats.org/officeDocument/2006/customXml" ds:itemID="{2437F1E4-8C3F-4774-AA7A-73FA6E5707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084b93-14f8-4d7d-8605-df906fcbc542"/>
    <ds:schemaRef ds:uri="8d23ed12-139d-4056-a688-d840d3c019e0"/>
    <ds:schemaRef ds:uri="8ba5e147-f473-4b48-ad3b-27920609ae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ondersteuningsaanbod 2024</Template>
  <TotalTime>1526</TotalTime>
  <Words>621</Words>
  <Application>Microsoft Office PowerPoint</Application>
  <PresentationFormat>Affichage à l'écran (16:9)</PresentationFormat>
  <Paragraphs>77</Paragraphs>
  <Slides>11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Arial</vt:lpstr>
      <vt:lpstr>Calibri</vt:lpstr>
      <vt:lpstr>flanders-sans</vt:lpstr>
      <vt:lpstr>inherit</vt:lpstr>
      <vt:lpstr>Raleway</vt:lpstr>
      <vt:lpstr>01_TITELSLIDES_BASIS</vt:lpstr>
      <vt:lpstr>02_TEKSTSLIDES_BASIS</vt:lpstr>
      <vt:lpstr>Vlaio-Nieuw</vt:lpstr>
      <vt:lpstr>3_TEKSTSLIDES_BASIS</vt:lpstr>
      <vt:lpstr>Cybersecurity - ondersteuning www.vlaio.be/Cybersecurity</vt:lpstr>
      <vt:lpstr>Présentation PowerPoint</vt:lpstr>
      <vt:lpstr>Cybersecurity-verbetertrajecten</vt:lpstr>
      <vt:lpstr>Cybersecurity-verbetertrajecten</vt:lpstr>
      <vt:lpstr>Verhoogd steunpercentage kmo-portefeuille  </vt:lpstr>
      <vt:lpstr>Présentation PowerPoint</vt:lpstr>
      <vt:lpstr>Présentation PowerPoint</vt:lpstr>
      <vt:lpstr>Présentation PowerPoint</vt:lpstr>
      <vt:lpstr>Présentation PowerPoint</vt:lpstr>
      <vt:lpstr>Wat als er zich toch een cyber-incident voordoet?  </vt:lpstr>
      <vt:lpstr>Meer info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- ondersteuning www.vlaio.be/Cybersecurity</dc:title>
  <dc:creator>Hauspie Patrick</dc:creator>
  <cp:lastModifiedBy>Chloé Carpiaux (FOD Economie - SPF Economie)</cp:lastModifiedBy>
  <cp:revision>5</cp:revision>
  <cp:lastPrinted>2019-01-04T14:28:10Z</cp:lastPrinted>
  <dcterms:created xsi:type="dcterms:W3CDTF">2024-05-22T06:47:47Z</dcterms:created>
  <dcterms:modified xsi:type="dcterms:W3CDTF">2025-05-07T14:03:06Z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0x010100BDD287B4A673154890B039BE2B7611F0</vt:lpwstr>
  </property>
  <property fmtid="{D5CDD505-2E9C-101B-9397-08002B2CF9AE}" pid="3" name="MediaServiceImageTags">
    <vt:lpwstr/>
  </property>
</Properties>
</file>